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omments/comment1.xml" ContentType="application/vnd.openxmlformats-officedocument.presentationml.comment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Lst>
  <p:notesMasterIdLst>
    <p:notesMasterId r:id="rId41"/>
  </p:notesMasterIdLst>
  <p:sldIdLst>
    <p:sldId id="256" r:id="rId3"/>
    <p:sldId id="257" r:id="rId4"/>
    <p:sldId id="258" r:id="rId5"/>
    <p:sldId id="259" r:id="rId6"/>
    <p:sldId id="260" r:id="rId7"/>
    <p:sldId id="261" r:id="rId8"/>
    <p:sldId id="262"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Lst>
  <p:sldSz cx="9144000" cy="5143500" type="screen16x9"/>
  <p:notesSz cx="6858000" cy="9144000"/>
  <p:embeddedFontLst>
    <p:embeddedFont>
      <p:font typeface="Average" panose="020B0604020202020204" charset="0"/>
      <p:regular r:id="rId42"/>
    </p:embeddedFont>
    <p:embeddedFont>
      <p:font typeface="Calibri" panose="020F0502020204030204" pitchFamily="34" charset="0"/>
      <p:regular r:id="rId43"/>
      <p:bold r:id="rId44"/>
      <p:italic r:id="rId45"/>
      <p:boldItalic r:id="rId46"/>
    </p:embeddedFont>
    <p:embeddedFont>
      <p:font typeface="Merriweather" panose="020F0502020204030204" pitchFamily="2" charset="0"/>
      <p:regular r:id="rId47"/>
      <p:bold r:id="rId48"/>
      <p:italic r:id="rId49"/>
      <p:boldItalic r:id="rId50"/>
    </p:embeddedFont>
    <p:embeddedFont>
      <p:font typeface="Oswald" panose="00000500000000000000" pitchFamily="2" charset="0"/>
      <p:regular r:id="rId51"/>
      <p:bold r:id="rId52"/>
    </p:embeddedFont>
    <p:embeddedFont>
      <p:font typeface="Source Sans Pro" panose="020B0503030403020204" pitchFamily="34" charset="0"/>
      <p:regular r:id="rId53"/>
      <p:bold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lizabeth schweinsberg"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E9EDDD2-3635-4EF0-A656-39C2ADF47EDB}">
  <a:tblStyle styleId="{FE9EDDD2-3635-4EF0-A656-39C2ADF47ED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6AF8DD5-8909-46D2-AC88-92FF6E2DBE66}" styleName="Table_1">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rgbClr val="FFFFFF"/>
      </a:tcTxStyle>
      <a:tcStyle>
        <a:tcBdr/>
        <a:fill>
          <a:solidFill>
            <a:srgbClr val="4472C4"/>
          </a:solidFill>
        </a:fill>
      </a:tcStyle>
    </a:lastCol>
    <a:firstCol>
      <a:tcTxStyle b="on" i="off">
        <a:font>
          <a:latin typeface="Calibri"/>
          <a:ea typeface="Calibri"/>
          <a:cs typeface="Calibri"/>
        </a:font>
        <a:srgbClr val="FFFFFF"/>
      </a:tcTxStyle>
      <a:tcStyle>
        <a:tcBdr/>
        <a:fill>
          <a:solidFill>
            <a:srgbClr val="4472C4"/>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4472C4"/>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4472C4"/>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658" autoAdjust="0"/>
  </p:normalViewPr>
  <p:slideViewPr>
    <p:cSldViewPr snapToGrid="0">
      <p:cViewPr varScale="1">
        <p:scale>
          <a:sx n="120" d="100"/>
          <a:sy n="120" d="100"/>
        </p:scale>
        <p:origin x="1360"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commentAuthors" Target="commen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1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5.fntdata"/><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8.fntdata"/><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3.fntdata"/><Relationship Id="rId52" Type="http://schemas.openxmlformats.org/officeDocument/2006/relationships/font" Target="fonts/font11.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23-08-21T17:44:49.432" idx="1">
    <p:pos x="6000" y="0"/>
    <p:text>adjust joke about spreadsheets?</p:text>
  </p:cm>
</p:cmLst>
</file>

<file path=ppt/media/image1.png>
</file>

<file path=ppt/media/image10.png>
</file>

<file path=ppt/media/image11.png>
</file>

<file path=ppt/media/image12.jpg>
</file>

<file path=ppt/media/image13.jpg>
</file>

<file path=ppt/media/image14.png>
</file>

<file path=ppt/media/image15.jpg>
</file>

<file path=ppt/media/image16.jp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7ce55db744_0_9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27ce55db744_0_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23a32ec2ab3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23a32ec2ab3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~15 min</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27ce55db744_0_1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27ce55db744_0_1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800"/>
              </a:spcBef>
              <a:spcAft>
                <a:spcPts val="0"/>
              </a:spcAft>
              <a:buClr>
                <a:schemeClr val="dk1"/>
              </a:buClr>
              <a:buSzPts val="1100"/>
              <a:buFont typeface="Arial"/>
              <a:buNone/>
            </a:pPr>
            <a:r>
              <a:rPr lang="en" sz="1200" dirty="0">
                <a:solidFill>
                  <a:srgbClr val="0F3D68"/>
                </a:solidFill>
                <a:latin typeface="Calibri"/>
                <a:ea typeface="Calibri"/>
                <a:cs typeface="Calibri"/>
                <a:sym typeface="Calibri"/>
              </a:rPr>
              <a:t>We started with our most popular IaaS provider and tailored a maturity model to it, including specifics about our Organization.</a:t>
            </a:r>
          </a:p>
          <a:p>
            <a:pPr marL="0" lvl="0" indent="0" algn="l" rtl="0">
              <a:lnSpc>
                <a:spcPct val="90000"/>
              </a:lnSpc>
              <a:spcBef>
                <a:spcPts val="800"/>
              </a:spcBef>
              <a:spcAft>
                <a:spcPts val="0"/>
              </a:spcAft>
              <a:buClr>
                <a:schemeClr val="dk1"/>
              </a:buClr>
              <a:buSzPts val="1100"/>
              <a:buFont typeface="Arial"/>
              <a:buNone/>
            </a:pPr>
            <a:r>
              <a:rPr lang="en" sz="1200" dirty="0">
                <a:solidFill>
                  <a:srgbClr val="0F3D68"/>
                </a:solidFill>
                <a:latin typeface="Calibri"/>
                <a:ea typeface="Calibri"/>
                <a:cs typeface="Calibri"/>
                <a:sym typeface="Calibri"/>
              </a:rPr>
              <a:t>This allowed us to keep some of our answer options limited since only what the cloud provider offers is available.</a:t>
            </a:r>
          </a:p>
          <a:p>
            <a:pPr marL="0" lvl="0" indent="0" algn="l" rtl="0">
              <a:lnSpc>
                <a:spcPct val="90000"/>
              </a:lnSpc>
              <a:spcBef>
                <a:spcPts val="800"/>
              </a:spcBef>
              <a:spcAft>
                <a:spcPts val="0"/>
              </a:spcAft>
              <a:buClr>
                <a:schemeClr val="dk1"/>
              </a:buClr>
              <a:buSzPts val="1100"/>
              <a:buFont typeface="Arial"/>
              <a:buNone/>
            </a:pPr>
            <a:r>
              <a:rPr lang="en" sz="1200" dirty="0">
                <a:solidFill>
                  <a:srgbClr val="0F3D68"/>
                </a:solidFill>
                <a:latin typeface="Calibri"/>
                <a:ea typeface="Calibri"/>
                <a:cs typeface="Calibri"/>
                <a:sym typeface="Calibri"/>
              </a:rPr>
              <a:t>Unlike your own data centers, a cloud provider generally provides a llimited number of options for each service type.</a:t>
            </a:r>
            <a:endParaRPr sz="1200" dirty="0">
              <a:solidFill>
                <a:srgbClr val="0F3D68"/>
              </a:solidFill>
              <a:latin typeface="Calibri"/>
              <a:ea typeface="Calibri"/>
              <a:cs typeface="Calibri"/>
              <a:sym typeface="Calibri"/>
            </a:endParaRPr>
          </a:p>
          <a:p>
            <a:pPr marL="0" lvl="0" indent="0" algn="l" rtl="0">
              <a:lnSpc>
                <a:spcPct val="90000"/>
              </a:lnSpc>
              <a:spcBef>
                <a:spcPts val="800"/>
              </a:spcBef>
              <a:spcAft>
                <a:spcPts val="0"/>
              </a:spcAft>
              <a:buClr>
                <a:schemeClr val="dk1"/>
              </a:buClr>
              <a:buSzPts val="1100"/>
              <a:buFont typeface="Arial"/>
              <a:buNone/>
            </a:pPr>
            <a:endParaRPr lang="en-US" sz="1200" dirty="0">
              <a:solidFill>
                <a:srgbClr val="0F3D68"/>
              </a:solidFill>
              <a:latin typeface="Calibri"/>
              <a:ea typeface="Calibri"/>
              <a:cs typeface="Calibri"/>
              <a:sym typeface="Calibri"/>
            </a:endParaRPr>
          </a:p>
          <a:p>
            <a:pPr marL="0" lvl="0" indent="0" algn="l" rtl="0">
              <a:lnSpc>
                <a:spcPct val="90000"/>
              </a:lnSpc>
              <a:spcBef>
                <a:spcPts val="800"/>
              </a:spcBef>
              <a:spcAft>
                <a:spcPts val="0"/>
              </a:spcAft>
              <a:buClr>
                <a:schemeClr val="dk1"/>
              </a:buClr>
              <a:buSzPts val="1100"/>
              <a:buFont typeface="Arial"/>
              <a:buNone/>
            </a:pPr>
            <a:r>
              <a:rPr lang="en-US" sz="1200" dirty="0">
                <a:solidFill>
                  <a:srgbClr val="0F3D68"/>
                </a:solidFill>
                <a:latin typeface="Calibri"/>
                <a:ea typeface="Calibri"/>
                <a:cs typeface="Calibri"/>
                <a:sym typeface="Calibri"/>
              </a:rPr>
              <a:t>That is where we got started, so lets dive into a couple examples of different pillars and functions.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22dc36f2c56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22dc36f2c5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Don’t expect you to read ALL of this right now, we’ll dive in to each level.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of the ways we tried to simplify Identity was to split portions of it into “Users” and “Developers”. These were major groups of user types that were generally similar but different from each other.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Levels are in explained in following slides</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22bf51b4308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22bf51b4308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At this level, you may or may not have MFA but it could be available.</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2dc36f2c56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2dc36f2c56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At this level we started to get a little more specific, MFA is available, but still optional. Here we also bring in another indicator for verification. For us, it was a device signal so that would be something like VPN use or </a:t>
            </a:r>
            <a:r>
              <a:rPr lang="en-US" dirty="0" err="1"/>
              <a:t>Zscaler</a:t>
            </a:r>
            <a:r>
              <a:rPr lang="en-US" dirty="0"/>
              <a:t>…. (Fancy VPN)</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2dc36f2c5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2dc36f2c5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we move into advanced, the MFA options become stricter into phishing resistant MFA. This is also the beginning of integrating the access control into authentication.</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22dc36f2c5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2dc36f2c5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At this Optimal level, authentication is now happening all the time, ideally this is also mostly invisible to the end user. The access control is also dynamic and able to change based on the risk level of the user.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~19min</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2bf51b4308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2bf51b4308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Governance is one of the easiest ways to get started. It’s often less expensive than, for instance, buying and configuring an MFA system.</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Speaking to virtualized enviros specifically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IaaS == Cloud provider</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22dc36f2c56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22dc36f2c56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2dc36f2c56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2dc36f2c56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At Initial we started to actually set some expectations. </a:t>
            </a:r>
          </a:p>
          <a:p>
            <a:pPr marL="0" lvl="0" indent="0" algn="l" rtl="0">
              <a:spcBef>
                <a:spcPts val="0"/>
              </a:spcBef>
              <a:spcAft>
                <a:spcPts val="0"/>
              </a:spcAft>
              <a:buNone/>
            </a:pPr>
            <a:r>
              <a:rPr lang="en-US" dirty="0"/>
              <a:t>The Lifecycle plan needs to be actually written down… and hopefully accepted by the business.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Patching should be done at some kind of regular interval.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Gold images are lovely…. Some kind of secure source.</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1429a6c227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1429a6c227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2dc36f2c56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2dc36f2c56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Patching happens a lot more frequently… 2 weeks…. At least on average. Some of it may even be done automatically.</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2dc36f2c5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2dc36f2c5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Auto-remediation is happening now! People don’t always have to be touching things.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For us, the patching schedule was still set at 2 weeks because of some of our operational requirements.</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22bf51b4308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22bf51b4308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Lastly we’ll take a quick look at the Data pillar and specifically the Encryption function.</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~20min</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22dc36f2c56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22dc36f2c56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only encrypt some of your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Teams are handling their keys a bit willy </a:t>
            </a:r>
            <a:r>
              <a:rPr lang="en-US" dirty="0" err="1"/>
              <a:t>nilly</a:t>
            </a:r>
            <a:r>
              <a:rPr lang="en-US" dirty="0"/>
              <a: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2dc36f2c56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2dc36f2c56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All data moving around is encrypted and occasionally when it’s just sitting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Key management is under at least a bit of control. Those cloud service providers really make that a lot easier.</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22dc36f2c56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22dc36f2c56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All the data is encrypted almost all the time if it’s just hanging out or if it’s moving around.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More importantly there are like, real, policies about your key management and cryptographic handling.</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2dc36f2c56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2dc36f2c56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At that optimal level encryption actually gets wild and being applied to data while it’s being processed. That is tough though and still really in it’s early stages.</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~25min</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7ce55db744_0_1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7ce55db744_0_1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we’ve got an idea of what maturity looks like… How do we find out what reality looks like?</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We started with discussions directly with enthusiastic teams… This lead to multiple hour conversations and although intersting, wouldn’t work across the agency.</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We also found that if teams knew a bit /too/ much about the maturity levels they’d tried to game the answers… *cough* GRC</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Lastly, calling it a survey made it seem like some kind of fun and optional buzzfeed quiz…. </a:t>
            </a:r>
            <a:r>
              <a:rPr lang="en-US" dirty="0"/>
              <a:t>I</a:t>
            </a:r>
            <a:r>
              <a:rPr lang="en" dirty="0"/>
              <a:t>n the government “data-call” commands respect.</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22bf51b4308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22bf51b4308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created a LOT of questions at first,… about 160. No one is going to answer all those. So we limited it those that /really/ mattered.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Our questions were intentionally not open ended, to make it easier to grade. They also occasionally hid the “maturity” being measured.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Some of these authentications are replay resistant, those are what get you closer towards that coveted “Optimal”</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2bf51b4308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2bf51b4308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Does your plan even exist?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Patching cycles? Are you doing the minimum as defined by greater agency or has effort been applied to being in front of things?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~28min</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1429a6c227_0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1429a6c227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7ce55db744_0_1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7ce55db744_0_1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Application teams really /do/ want to be better. Sometimes they just aren’t exactly sure how. We certainly don’t expect them all to be Zero Trust experts.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But how could we provide results in a way that is comprehensive, but easy to understand and apply?....</a:t>
            </a: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1a1107d4d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1a1107d4d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People love nice charts.</a:t>
            </a:r>
          </a:p>
          <a:p>
            <a:pPr marL="0" lvl="0" indent="0" algn="l" rtl="0">
              <a:spcBef>
                <a:spcPts val="0"/>
              </a:spcBef>
              <a:spcAft>
                <a:spcPts val="0"/>
              </a:spcAft>
              <a:buNone/>
            </a:pPr>
            <a:r>
              <a:rPr lang="en" dirty="0"/>
              <a:t>This example is from CISA maturity model v1… but it gets the idea across.</a:t>
            </a:r>
          </a:p>
          <a:p>
            <a:pPr marL="0" lvl="0" indent="0" algn="l" rtl="0">
              <a:spcBef>
                <a:spcPts val="0"/>
              </a:spcBef>
              <a:spcAft>
                <a:spcPts val="0"/>
              </a:spcAft>
              <a:buNone/>
            </a:pPr>
            <a:r>
              <a:rPr lang="en" dirty="0"/>
              <a:t>Each function gets a score. There were a few that we didn’t ask about and that is on us. Part of that is just based on what they could control vs what was given to them.</a:t>
            </a:r>
          </a:p>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22bf51b4308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22bf51b4308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Turning this scoring to actionable things for you to do starts with some basic data analysis.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What areas is your org least mature? These are likely going to be those kinds of core infrastructure areas where one group controls the function and others just consume it.</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What areas is your org strong in? Maybe you’ve got great device inventory and control. It’s obviously going to be better to focus on another area. In the mean time, you can sell team accomplishments to your leadership.</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Deviations in functions between groups. Are some things being overlooked or was the question misunderstood?</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Functions that were low and in control of the teams – here is some advice…. Maybe write down those word of mouth policies.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Functions from IaaS team would be much longer and more expensive projects. Maybe we could force the change maybe it would take a few years of nagging…</a:t>
            </a: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22bf51b4308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22bf51b4308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High variance – Things we should likely be doing at the “agency” level. Teams are unsure of what they’re supposed to be doing.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Least variance – Identity stores and Authentication for Devs….</a:t>
            </a:r>
          </a:p>
          <a:p>
            <a:pPr marL="0" lvl="0" indent="0" algn="l" rtl="0">
              <a:spcBef>
                <a:spcPts val="0"/>
              </a:spcBef>
              <a:spcAft>
                <a:spcPts val="0"/>
              </a:spcAft>
              <a:buNone/>
            </a:pPr>
            <a:r>
              <a:rPr lang="en-US" dirty="0"/>
              <a:t>We’re using a 3</a:t>
            </a:r>
            <a:r>
              <a:rPr lang="en-US" baseline="30000" dirty="0"/>
              <a:t>rd</a:t>
            </a:r>
            <a:r>
              <a:rPr lang="en-US" dirty="0"/>
              <a:t> party system for authentication brokers. It’s fairly standardized. In the data call we could just ask which one they’re using. We already knew it’s capabilities so we could just fill that in. We left an “Other” answer in so we could find out about the outliers specifically. Maybe it was justified.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~32min</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22dc36f2c56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22dc36f2c56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Quick and easy home run, right?</a:t>
            </a: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1429a6c227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1429a6c227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Okay, again, here are the 7 steps which might make talking about this easier with  your business.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of the great things about maturity models is that they’re usually pretty general.</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One of the terrible things about maturity models is that they’re usually pretty general.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Creating your own is a great way to move forward effectively.</a:t>
            </a: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1429a6c227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1429a6c227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Zero Trust is a GIAGANTIC concept that is still not widely or completely understood generally. When you look at your own results or just start your journey, It’ll look insurmountable.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It is absolutely true that some of the implementation projects are a beast of an undertaking.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Passwordless</a:t>
            </a:r>
            <a:r>
              <a:rPr lang="en-US" dirty="0"/>
              <a:t> authentication… it’s awesome…. But it can take YEARS and likely needs buy in and money from leadership.</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21429a6c227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21429a6c227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Those small wins can really get the ball rolling… and not in a Sisyphean way.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These were the “quick win” maturity increases we determined would help the agency, but also help each individual team.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Some of these things can be just set at the highest level and enforced invisibly down the line. Even better, these things can be monitored real easy across large numbers of groups.</a:t>
            </a:r>
          </a:p>
          <a:p>
            <a:pPr marL="0" lvl="0" indent="0" algn="l" rtl="0">
              <a:spcBef>
                <a:spcPts val="0"/>
              </a:spcBef>
              <a:spcAft>
                <a:spcPts val="0"/>
              </a:spcAft>
              <a:buNone/>
            </a:pPr>
            <a:r>
              <a:rPr lang="en-US" dirty="0"/>
              <a:t>The encryption particularly is effective because it’s not just protection against attacks, but protection against mistakes…. Things may be a bit different now but all those unencrypted and exposed s3 buckets made a mess.</a:t>
            </a:r>
          </a:p>
          <a:p>
            <a:pPr marL="0" lvl="0" indent="0" algn="l" rtl="0">
              <a:spcBef>
                <a:spcPts val="0"/>
              </a:spcBef>
              <a:spcAft>
                <a:spcPts val="0"/>
              </a:spcAft>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22bf51b4308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22bf51b4308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1429a6c227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1429a6c227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60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Zero Trust is a security model that emphasizes frequently, or constantly, verifying trust relationships.</a:t>
            </a:r>
          </a:p>
          <a:p>
            <a:pPr marL="0" lvl="0" indent="0" algn="l" rtl="0">
              <a:lnSpc>
                <a:spcPct val="115000"/>
              </a:lnSpc>
              <a:spcBef>
                <a:spcPts val="160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lvl="0" indent="0" algn="l" rtl="0">
              <a:lnSpc>
                <a:spcPct val="115000"/>
              </a:lnSpc>
              <a:spcBef>
                <a:spcPts val="160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You move from checking permissions only at the perimeter to checking as one moves through a system.</a:t>
            </a:r>
          </a:p>
          <a:p>
            <a:pPr marL="0" lvl="0" indent="0" algn="l" rtl="0">
              <a:lnSpc>
                <a:spcPct val="115000"/>
              </a:lnSpc>
              <a:spcBef>
                <a:spcPts val="160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lvl="0" indent="0" algn="l" rtl="0">
              <a:lnSpc>
                <a:spcPct val="115000"/>
              </a:lnSpc>
              <a:spcBef>
                <a:spcPts val="1600"/>
              </a:spcBef>
              <a:spcAft>
                <a:spcPts val="0"/>
              </a:spcAft>
              <a:buNone/>
            </a:pPr>
            <a:r>
              <a:rPr lang="en" sz="1200" dirty="0">
                <a:solidFill>
                  <a:schemeClr val="dk1"/>
                </a:solidFill>
                <a:latin typeface="Calibri"/>
                <a:ea typeface="Calibri"/>
                <a:cs typeface="Calibri"/>
                <a:sym typeface="Calibri"/>
              </a:rPr>
              <a:t>Each user starts with Zero Trust. As you collect more information about a user moving through a system, you can choose to change the level of trust placed in that user.</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22bf51b4308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22bf51b430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CISA 4 maturity levels are new for v2. Before there were 3 levels.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21429a6c227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21429a6c227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Explain functions via the Identity pillar</a:t>
            </a:r>
          </a:p>
          <a:p>
            <a:pPr marL="0" lvl="0" indent="0" algn="l" rtl="0">
              <a:spcBef>
                <a:spcPts val="0"/>
              </a:spcBef>
              <a:spcAft>
                <a:spcPts val="0"/>
              </a:spcAft>
              <a:buNone/>
            </a:pPr>
            <a:endParaRPr lang="en" dirty="0"/>
          </a:p>
          <a:p>
            <a:pPr marL="0" lvl="0" indent="0" algn="l" rtl="0">
              <a:spcBef>
                <a:spcPts val="0"/>
              </a:spcBef>
              <a:spcAft>
                <a:spcPts val="0"/>
              </a:spcAft>
              <a:buNone/>
            </a:pPr>
            <a:r>
              <a:rPr lang="en-US" dirty="0"/>
              <a:t>Authentication / Identity Stores</a:t>
            </a:r>
          </a:p>
          <a:p>
            <a:pPr marL="0" lvl="0" indent="0" algn="l" rtl="0">
              <a:spcBef>
                <a:spcPts val="0"/>
              </a:spcBef>
              <a:spcAft>
                <a:spcPts val="0"/>
              </a:spcAft>
              <a:buNone/>
            </a:pPr>
            <a:r>
              <a:rPr lang="en-US" dirty="0"/>
              <a:t>Authorization or associated permissions</a:t>
            </a:r>
          </a:p>
          <a:p>
            <a:pPr marL="0" lvl="0" indent="0" algn="l" rtl="0">
              <a:spcBef>
                <a:spcPts val="0"/>
              </a:spcBef>
              <a:spcAft>
                <a:spcPts val="0"/>
              </a:spcAft>
              <a:buNone/>
            </a:pPr>
            <a:r>
              <a:rPr lang="en-US" dirty="0"/>
              <a:t>Priv Management</a:t>
            </a:r>
          </a:p>
          <a:p>
            <a:pPr marL="0" lvl="0" indent="0" algn="l" rtl="0">
              <a:spcBef>
                <a:spcPts val="0"/>
              </a:spcBef>
              <a:spcAft>
                <a:spcPts val="0"/>
              </a:spcAft>
              <a:buNone/>
            </a:pPr>
            <a:r>
              <a:rPr lang="en-US" dirty="0"/>
              <a:t>Risk Assessment – How risky is an identity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Cross-Cutting functions and their applicability to all pillars</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22dc36f2c56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22dc36f2c56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CISA model is heavily built towards the “Agency” level but much of it is applicable to every layer of your organization.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Initial cross pillar integration, is things like device certificates so handling machine identity.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Advanced risk based changes, things like using your corporate laptop vs. a phone and what you can have access to.</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~10min</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3a32ec2ab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3a32ec2ab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Zero Trust looks different in different environment types. Taking for example, Identity. Standard enterprise where you just have some internal software and corporate controlled laptops is simple and straight forward.</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3a32ec2ab3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23a32ec2ab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US" sz="1200" dirty="0">
                <a:solidFill>
                  <a:schemeClr val="dk1"/>
                </a:solidFill>
                <a:latin typeface="Calibri"/>
                <a:ea typeface="Calibri"/>
                <a:cs typeface="Calibri"/>
                <a:sym typeface="Calibri"/>
              </a:rPr>
              <a:t>Again, in an Enterprise handling devices is fairly straight forward. In an on prem data center though, there is SO much more work to do to manage the plethora of machines. Supply chain, device inventory, etc.</a:t>
            </a:r>
          </a:p>
          <a:p>
            <a:pPr marL="0" lvl="0" indent="0" algn="l" rtl="0">
              <a:spcBef>
                <a:spcPts val="0"/>
              </a:spcBef>
              <a:spcAft>
                <a:spcPts val="0"/>
              </a:spcAft>
              <a:buClr>
                <a:schemeClr val="dk1"/>
              </a:buClr>
              <a:buFont typeface="Arial"/>
              <a:buNone/>
            </a:pPr>
            <a:endParaRPr lang="en-US" sz="12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US" dirty="0"/>
              <a:t>Cloud providers you won’t be dealing with the physical servers but those virtual machines and containers are now your “devices”.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623888" y="774290"/>
            <a:ext cx="7886700" cy="1895100"/>
          </a:xfrm>
          <a:prstGeom prst="rect">
            <a:avLst/>
          </a:prstGeom>
          <a:noFill/>
          <a:ln>
            <a:noFill/>
          </a:ln>
        </p:spPr>
        <p:txBody>
          <a:bodyPr spcFirstLastPara="1" wrap="square" lIns="68575" tIns="68575" rIns="68575" bIns="68575" anchor="b" anchorCtr="0">
            <a:normAutofit/>
          </a:bodyPr>
          <a:lstStyle>
            <a:lvl1pPr lvl="0" algn="l" rtl="0">
              <a:lnSpc>
                <a:spcPct val="90000"/>
              </a:lnSpc>
              <a:spcBef>
                <a:spcPts val="0"/>
              </a:spcBef>
              <a:spcAft>
                <a:spcPts val="0"/>
              </a:spcAft>
              <a:buClr>
                <a:schemeClr val="lt1"/>
              </a:buClr>
              <a:buSzPts val="3600"/>
              <a:buFont typeface="Source Sans Pro"/>
              <a:buNone/>
              <a:defRPr sz="3600" b="1" i="0">
                <a:solidFill>
                  <a:schemeClr val="l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 name="Google Shape;10;p2"/>
          <p:cNvSpPr txBox="1">
            <a:spLocks noGrp="1"/>
          </p:cNvSpPr>
          <p:nvPr>
            <p:ph type="body" idx="1"/>
          </p:nvPr>
        </p:nvSpPr>
        <p:spPr>
          <a:xfrm>
            <a:off x="623888" y="2669458"/>
            <a:ext cx="7886700" cy="1125300"/>
          </a:xfrm>
          <a:prstGeom prst="rect">
            <a:avLst/>
          </a:prstGeom>
          <a:noFill/>
          <a:ln>
            <a:noFill/>
          </a:ln>
        </p:spPr>
        <p:txBody>
          <a:bodyPr spcFirstLastPara="1" wrap="square" lIns="68575" tIns="68575" rIns="68575" bIns="68575" anchor="t" anchorCtr="0">
            <a:normAutofit/>
          </a:bodyPr>
          <a:lstStyle>
            <a:lvl1pPr marL="457200" lvl="0" indent="-228600" algn="l" rtl="0">
              <a:lnSpc>
                <a:spcPct val="90000"/>
              </a:lnSpc>
              <a:spcBef>
                <a:spcPts val="800"/>
              </a:spcBef>
              <a:spcAft>
                <a:spcPts val="0"/>
              </a:spcAft>
              <a:buClr>
                <a:srgbClr val="D1DDDC"/>
              </a:buClr>
              <a:buSzPts val="1800"/>
              <a:buNone/>
              <a:defRPr sz="1800">
                <a:solidFill>
                  <a:srgbClr val="D1DDDC"/>
                </a:solidFill>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888C97"/>
              </a:buClr>
              <a:buSzPts val="1500"/>
              <a:buNone/>
              <a:defRPr sz="1500">
                <a:solidFill>
                  <a:srgbClr val="888C97"/>
                </a:solidFill>
              </a:defRPr>
            </a:lvl2pPr>
            <a:lvl3pPr marL="1371600" lvl="2" indent="-228600" algn="l" rtl="0">
              <a:lnSpc>
                <a:spcPct val="90000"/>
              </a:lnSpc>
              <a:spcBef>
                <a:spcPts val="400"/>
              </a:spcBef>
              <a:spcAft>
                <a:spcPts val="0"/>
              </a:spcAft>
              <a:buClr>
                <a:srgbClr val="888C97"/>
              </a:buClr>
              <a:buSzPts val="1400"/>
              <a:buNone/>
              <a:defRPr sz="1400">
                <a:solidFill>
                  <a:srgbClr val="888C97"/>
                </a:solidFill>
              </a:defRPr>
            </a:lvl3pPr>
            <a:lvl4pPr marL="1828800" lvl="3" indent="-228600" algn="l" rtl="0">
              <a:lnSpc>
                <a:spcPct val="90000"/>
              </a:lnSpc>
              <a:spcBef>
                <a:spcPts val="400"/>
              </a:spcBef>
              <a:spcAft>
                <a:spcPts val="0"/>
              </a:spcAft>
              <a:buClr>
                <a:srgbClr val="888C97"/>
              </a:buClr>
              <a:buSzPts val="1200"/>
              <a:buNone/>
              <a:defRPr sz="1200">
                <a:solidFill>
                  <a:srgbClr val="888C97"/>
                </a:solidFill>
              </a:defRPr>
            </a:lvl4pPr>
            <a:lvl5pPr marL="2286000" lvl="4" indent="-228600" algn="l" rtl="0">
              <a:lnSpc>
                <a:spcPct val="90000"/>
              </a:lnSpc>
              <a:spcBef>
                <a:spcPts val="400"/>
              </a:spcBef>
              <a:spcAft>
                <a:spcPts val="0"/>
              </a:spcAft>
              <a:buClr>
                <a:srgbClr val="888C97"/>
              </a:buClr>
              <a:buSzPts val="1200"/>
              <a:buNone/>
              <a:defRPr sz="1200">
                <a:solidFill>
                  <a:srgbClr val="888C97"/>
                </a:solidFill>
              </a:defRPr>
            </a:lvl5pPr>
            <a:lvl6pPr marL="2743200" lvl="5" indent="-228600" algn="l" rtl="0">
              <a:lnSpc>
                <a:spcPct val="90000"/>
              </a:lnSpc>
              <a:spcBef>
                <a:spcPts val="400"/>
              </a:spcBef>
              <a:spcAft>
                <a:spcPts val="0"/>
              </a:spcAft>
              <a:buClr>
                <a:srgbClr val="888C97"/>
              </a:buClr>
              <a:buSzPts val="1200"/>
              <a:buNone/>
              <a:defRPr sz="1200">
                <a:solidFill>
                  <a:srgbClr val="888C97"/>
                </a:solidFill>
              </a:defRPr>
            </a:lvl6pPr>
            <a:lvl7pPr marL="3200400" lvl="6" indent="-228600" algn="l" rtl="0">
              <a:lnSpc>
                <a:spcPct val="90000"/>
              </a:lnSpc>
              <a:spcBef>
                <a:spcPts val="400"/>
              </a:spcBef>
              <a:spcAft>
                <a:spcPts val="0"/>
              </a:spcAft>
              <a:buClr>
                <a:srgbClr val="888C97"/>
              </a:buClr>
              <a:buSzPts val="1200"/>
              <a:buNone/>
              <a:defRPr sz="1200">
                <a:solidFill>
                  <a:srgbClr val="888C97"/>
                </a:solidFill>
              </a:defRPr>
            </a:lvl7pPr>
            <a:lvl8pPr marL="3657600" lvl="7" indent="-228600" algn="l" rtl="0">
              <a:lnSpc>
                <a:spcPct val="90000"/>
              </a:lnSpc>
              <a:spcBef>
                <a:spcPts val="400"/>
              </a:spcBef>
              <a:spcAft>
                <a:spcPts val="0"/>
              </a:spcAft>
              <a:buClr>
                <a:srgbClr val="888C97"/>
              </a:buClr>
              <a:buSzPts val="1200"/>
              <a:buNone/>
              <a:defRPr sz="1200">
                <a:solidFill>
                  <a:srgbClr val="888C97"/>
                </a:solidFill>
              </a:defRPr>
            </a:lvl8pPr>
            <a:lvl9pPr marL="4114800" lvl="8" indent="-228600" algn="l" rtl="0">
              <a:lnSpc>
                <a:spcPct val="90000"/>
              </a:lnSpc>
              <a:spcBef>
                <a:spcPts val="400"/>
              </a:spcBef>
              <a:spcAft>
                <a:spcPts val="0"/>
              </a:spcAft>
              <a:buClr>
                <a:srgbClr val="888C97"/>
              </a:buClr>
              <a:buSzPts val="1200"/>
              <a:buNone/>
              <a:defRPr sz="1200">
                <a:solidFill>
                  <a:srgbClr val="888C97"/>
                </a:solidFill>
              </a:defRPr>
            </a:lvl9pPr>
          </a:lstStyle>
          <a:p>
            <a:endParaRPr/>
          </a:p>
        </p:txBody>
      </p:sp>
      <p:pic>
        <p:nvPicPr>
          <p:cNvPr id="11" name="Google Shape;11;p2"/>
          <p:cNvPicPr preferRelativeResize="0"/>
          <p:nvPr/>
        </p:nvPicPr>
        <p:blipFill>
          <a:blip r:embed="rId2">
            <a:alphaModFix/>
          </a:blip>
          <a:stretch>
            <a:fillRect/>
          </a:stretch>
        </p:blipFill>
        <p:spPr>
          <a:xfrm>
            <a:off x="8161088" y="4482412"/>
            <a:ext cx="918057" cy="918057"/>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text">
  <p:cSld name="Picture with text">
    <p:spTree>
      <p:nvGrpSpPr>
        <p:cNvPr id="1" name="Shape 109"/>
        <p:cNvGrpSpPr/>
        <p:nvPr/>
      </p:nvGrpSpPr>
      <p:grpSpPr>
        <a:xfrm>
          <a:off x="0" y="0"/>
          <a:ext cx="0" cy="0"/>
          <a:chOff x="0" y="0"/>
          <a:chExt cx="0" cy="0"/>
        </a:xfrm>
      </p:grpSpPr>
      <p:sp>
        <p:nvSpPr>
          <p:cNvPr id="110" name="Google Shape;110;p11"/>
          <p:cNvSpPr>
            <a:spLocks noGrp="1"/>
          </p:cNvSpPr>
          <p:nvPr>
            <p:ph type="pic" idx="2"/>
          </p:nvPr>
        </p:nvSpPr>
        <p:spPr>
          <a:xfrm>
            <a:off x="628650" y="1053110"/>
            <a:ext cx="4538700" cy="3037200"/>
          </a:xfrm>
          <a:prstGeom prst="rect">
            <a:avLst/>
          </a:prstGeom>
          <a:noFill/>
          <a:ln>
            <a:noFill/>
          </a:ln>
        </p:spPr>
      </p:sp>
      <p:sp>
        <p:nvSpPr>
          <p:cNvPr id="111" name="Google Shape;111;p11"/>
          <p:cNvSpPr txBox="1">
            <a:spLocks noGrp="1"/>
          </p:cNvSpPr>
          <p:nvPr>
            <p:ph type="body" idx="1"/>
          </p:nvPr>
        </p:nvSpPr>
        <p:spPr>
          <a:xfrm>
            <a:off x="5420428" y="1053109"/>
            <a:ext cx="3094800" cy="3037200"/>
          </a:xfrm>
          <a:prstGeom prst="rect">
            <a:avLst/>
          </a:prstGeom>
          <a:noFill/>
          <a:ln>
            <a:noFill/>
          </a:ln>
        </p:spPr>
        <p:txBody>
          <a:bodyPr spcFirstLastPara="1" wrap="square" lIns="0" tIns="137150" rIns="0" bIns="137150" anchor="ctr" anchorCtr="0">
            <a:normAutofit/>
          </a:bodyPr>
          <a:lstStyle>
            <a:lvl1pPr marL="457200" lvl="0" indent="-228600" algn="l" rtl="0">
              <a:lnSpc>
                <a:spcPct val="100000"/>
              </a:lnSpc>
              <a:spcBef>
                <a:spcPts val="800"/>
              </a:spcBef>
              <a:spcAft>
                <a:spcPts val="0"/>
              </a:spcAft>
              <a:buClr>
                <a:srgbClr val="0F3D68"/>
              </a:buClr>
              <a:buSzPts val="1800"/>
              <a:buNone/>
              <a:defRPr sz="1800" b="0" i="0">
                <a:latin typeface="Source Sans Pro"/>
                <a:ea typeface="Source Sans Pro"/>
                <a:cs typeface="Source Sans Pro"/>
                <a:sym typeface="Source Sans Pro"/>
              </a:defRPr>
            </a:lvl1pPr>
            <a:lvl2pPr marL="914400" lvl="1" indent="-317500" algn="l" rtl="0">
              <a:lnSpc>
                <a:spcPct val="90000"/>
              </a:lnSpc>
              <a:spcBef>
                <a:spcPts val="400"/>
              </a:spcBef>
              <a:spcAft>
                <a:spcPts val="0"/>
              </a:spcAft>
              <a:buClr>
                <a:srgbClr val="0F3D68"/>
              </a:buClr>
              <a:buSzPts val="1400"/>
              <a:buChar char="•"/>
              <a:defRPr/>
            </a:lvl2pPr>
            <a:lvl3pPr marL="1371600" lvl="2" indent="-317500" algn="l" rtl="0">
              <a:lnSpc>
                <a:spcPct val="90000"/>
              </a:lnSpc>
              <a:spcBef>
                <a:spcPts val="400"/>
              </a:spcBef>
              <a:spcAft>
                <a:spcPts val="0"/>
              </a:spcAft>
              <a:buClr>
                <a:srgbClr val="0F3D68"/>
              </a:buClr>
              <a:buSzPts val="1400"/>
              <a:buChar char="•"/>
              <a:defRPr/>
            </a:lvl3pPr>
            <a:lvl4pPr marL="1828800" lvl="3" indent="-317500" algn="l" rtl="0">
              <a:lnSpc>
                <a:spcPct val="90000"/>
              </a:lnSpc>
              <a:spcBef>
                <a:spcPts val="400"/>
              </a:spcBef>
              <a:spcAft>
                <a:spcPts val="0"/>
              </a:spcAft>
              <a:buClr>
                <a:srgbClr val="0F3D68"/>
              </a:buClr>
              <a:buSzPts val="1400"/>
              <a:buChar char="•"/>
              <a:defRPr/>
            </a:lvl4pPr>
            <a:lvl5pPr marL="2286000" lvl="4" indent="-317500" algn="l" rtl="0">
              <a:lnSpc>
                <a:spcPct val="90000"/>
              </a:lnSpc>
              <a:spcBef>
                <a:spcPts val="400"/>
              </a:spcBef>
              <a:spcAft>
                <a:spcPts val="0"/>
              </a:spcAft>
              <a:buClr>
                <a:srgbClr val="0F3D68"/>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12" name="Google Shape;112;p11"/>
          <p:cNvSpPr txBox="1">
            <a:spLocks noGrp="1"/>
          </p:cNvSpPr>
          <p:nvPr>
            <p:ph type="title"/>
          </p:nvPr>
        </p:nvSpPr>
        <p:spPr>
          <a:xfrm>
            <a:off x="628650" y="455737"/>
            <a:ext cx="7886700" cy="456000"/>
          </a:xfrm>
          <a:prstGeom prst="rect">
            <a:avLst/>
          </a:prstGeom>
          <a:noFill/>
          <a:ln>
            <a:noFill/>
          </a:ln>
        </p:spPr>
        <p:txBody>
          <a:bodyPr spcFirstLastPara="1" wrap="square" lIns="0" tIns="34275" rIns="0" bIns="34275" anchor="t" anchorCtr="0">
            <a:noAutofit/>
          </a:bodyPr>
          <a:lstStyle>
            <a:lvl1pPr lvl="0" algn="l" rtl="0">
              <a:lnSpc>
                <a:spcPct val="100000"/>
              </a:lnSpc>
              <a:spcBef>
                <a:spcPts val="0"/>
              </a:spcBef>
              <a:spcAft>
                <a:spcPts val="0"/>
              </a:spcAft>
              <a:buClr>
                <a:schemeClr val="accent1"/>
              </a:buClr>
              <a:buSzPts val="2400"/>
              <a:buFont typeface="Source Sans Pro"/>
              <a:buNone/>
              <a:defRPr sz="2400" b="1" i="0">
                <a:solidFill>
                  <a:schemeClr val="accen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cxnSp>
        <p:nvCxnSpPr>
          <p:cNvPr id="113" name="Google Shape;113;p11"/>
          <p:cNvCxnSpPr/>
          <p:nvPr/>
        </p:nvCxnSpPr>
        <p:spPr>
          <a:xfrm>
            <a:off x="0" y="676022"/>
            <a:ext cx="426300" cy="0"/>
          </a:xfrm>
          <a:prstGeom prst="straightConnector1">
            <a:avLst/>
          </a:prstGeom>
          <a:noFill/>
          <a:ln w="44450" cap="flat" cmpd="sng">
            <a:solidFill>
              <a:schemeClr val="accent5"/>
            </a:solidFill>
            <a:prstDash val="solid"/>
            <a:miter lim="800000"/>
            <a:headEnd type="none" w="sm" len="sm"/>
            <a:tailEnd type="none" w="sm" len="sm"/>
          </a:ln>
        </p:spPr>
      </p:cxnSp>
      <p:sp>
        <p:nvSpPr>
          <p:cNvPr id="114" name="Google Shape;114;p11"/>
          <p:cNvSpPr/>
          <p:nvPr/>
        </p:nvSpPr>
        <p:spPr>
          <a:xfrm>
            <a:off x="379406" y="626581"/>
            <a:ext cx="98700" cy="987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5" name="Google Shape;115;p11"/>
          <p:cNvSpPr txBox="1">
            <a:spLocks noGrp="1"/>
          </p:cNvSpPr>
          <p:nvPr>
            <p:ph type="sldNum" idx="12"/>
          </p:nvPr>
        </p:nvSpPr>
        <p:spPr>
          <a:xfrm>
            <a:off x="382798" y="4711915"/>
            <a:ext cx="231900" cy="314400"/>
          </a:xfrm>
          <a:prstGeom prst="rect">
            <a:avLst/>
          </a:prstGeom>
          <a:noFill/>
          <a:ln>
            <a:noFill/>
          </a:ln>
        </p:spPr>
        <p:txBody>
          <a:bodyPr spcFirstLastPara="1" wrap="square" lIns="0" tIns="0" rIns="54875" bIns="0" anchor="ctr" anchorCtr="0">
            <a:noAutofit/>
          </a:bodyPr>
          <a:lstStyle>
            <a:lvl1pPr marL="0" marR="0" lvl="0" indent="0" algn="r" rtl="0">
              <a:spcBef>
                <a:spcPts val="0"/>
              </a:spcBef>
              <a:buNone/>
              <a:defRPr sz="900" b="1" i="0">
                <a:solidFill>
                  <a:srgbClr val="0F3D68"/>
                </a:solidFill>
                <a:latin typeface="Source Sans Pro"/>
                <a:ea typeface="Source Sans Pro"/>
                <a:cs typeface="Source Sans Pro"/>
                <a:sym typeface="Source Sans Pro"/>
              </a:defRPr>
            </a:lvl1pPr>
            <a:lvl2pPr marL="0" marR="0" lvl="1" indent="0" algn="r" rtl="0">
              <a:spcBef>
                <a:spcPts val="0"/>
              </a:spcBef>
              <a:buNone/>
              <a:defRPr sz="900" b="1" i="0">
                <a:solidFill>
                  <a:srgbClr val="0F3D68"/>
                </a:solidFill>
                <a:latin typeface="Source Sans Pro"/>
                <a:ea typeface="Source Sans Pro"/>
                <a:cs typeface="Source Sans Pro"/>
                <a:sym typeface="Source Sans Pro"/>
              </a:defRPr>
            </a:lvl2pPr>
            <a:lvl3pPr marL="0" marR="0" lvl="2" indent="0" algn="r" rtl="0">
              <a:spcBef>
                <a:spcPts val="0"/>
              </a:spcBef>
              <a:buNone/>
              <a:defRPr sz="900" b="1" i="0">
                <a:solidFill>
                  <a:srgbClr val="0F3D68"/>
                </a:solidFill>
                <a:latin typeface="Source Sans Pro"/>
                <a:ea typeface="Source Sans Pro"/>
                <a:cs typeface="Source Sans Pro"/>
                <a:sym typeface="Source Sans Pro"/>
              </a:defRPr>
            </a:lvl3pPr>
            <a:lvl4pPr marL="0" marR="0" lvl="3" indent="0" algn="r" rtl="0">
              <a:spcBef>
                <a:spcPts val="0"/>
              </a:spcBef>
              <a:buNone/>
              <a:defRPr sz="900" b="1" i="0">
                <a:solidFill>
                  <a:srgbClr val="0F3D68"/>
                </a:solidFill>
                <a:latin typeface="Source Sans Pro"/>
                <a:ea typeface="Source Sans Pro"/>
                <a:cs typeface="Source Sans Pro"/>
                <a:sym typeface="Source Sans Pro"/>
              </a:defRPr>
            </a:lvl4pPr>
            <a:lvl5pPr marL="0" marR="0" lvl="4" indent="0" algn="r" rtl="0">
              <a:spcBef>
                <a:spcPts val="0"/>
              </a:spcBef>
              <a:buNone/>
              <a:defRPr sz="900" b="1" i="0">
                <a:solidFill>
                  <a:srgbClr val="0F3D68"/>
                </a:solidFill>
                <a:latin typeface="Source Sans Pro"/>
                <a:ea typeface="Source Sans Pro"/>
                <a:cs typeface="Source Sans Pro"/>
                <a:sym typeface="Source Sans Pro"/>
              </a:defRPr>
            </a:lvl5pPr>
            <a:lvl6pPr marL="0" marR="0" lvl="5" indent="0" algn="r" rtl="0">
              <a:spcBef>
                <a:spcPts val="0"/>
              </a:spcBef>
              <a:buNone/>
              <a:defRPr sz="900" b="1" i="0">
                <a:solidFill>
                  <a:srgbClr val="0F3D68"/>
                </a:solidFill>
                <a:latin typeface="Source Sans Pro"/>
                <a:ea typeface="Source Sans Pro"/>
                <a:cs typeface="Source Sans Pro"/>
                <a:sym typeface="Source Sans Pro"/>
              </a:defRPr>
            </a:lvl6pPr>
            <a:lvl7pPr marL="0" marR="0" lvl="6" indent="0" algn="r" rtl="0">
              <a:spcBef>
                <a:spcPts val="0"/>
              </a:spcBef>
              <a:buNone/>
              <a:defRPr sz="900" b="1" i="0">
                <a:solidFill>
                  <a:srgbClr val="0F3D68"/>
                </a:solidFill>
                <a:latin typeface="Source Sans Pro"/>
                <a:ea typeface="Source Sans Pro"/>
                <a:cs typeface="Source Sans Pro"/>
                <a:sym typeface="Source Sans Pro"/>
              </a:defRPr>
            </a:lvl7pPr>
            <a:lvl8pPr marL="0" marR="0" lvl="7" indent="0" algn="r" rtl="0">
              <a:spcBef>
                <a:spcPts val="0"/>
              </a:spcBef>
              <a:buNone/>
              <a:defRPr sz="900" b="1" i="0">
                <a:solidFill>
                  <a:srgbClr val="0F3D68"/>
                </a:solidFill>
                <a:latin typeface="Source Sans Pro"/>
                <a:ea typeface="Source Sans Pro"/>
                <a:cs typeface="Source Sans Pro"/>
                <a:sym typeface="Source Sans Pro"/>
              </a:defRPr>
            </a:lvl8pPr>
            <a:lvl9pPr marL="0" marR="0" lvl="8" indent="0" algn="r" rtl="0">
              <a:spcBef>
                <a:spcPts val="0"/>
              </a:spcBef>
              <a:buNone/>
              <a:defRPr sz="900" b="1" i="0">
                <a:solidFill>
                  <a:srgbClr val="0F3D68"/>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
        <p:nvSpPr>
          <p:cNvPr id="116" name="Google Shape;116;p11"/>
          <p:cNvSpPr txBox="1"/>
          <p:nvPr/>
        </p:nvSpPr>
        <p:spPr>
          <a:xfrm>
            <a:off x="614669" y="4711915"/>
            <a:ext cx="1883100" cy="3144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 sz="800" b="1" i="0">
                <a:solidFill>
                  <a:schemeClr val="dk1"/>
                </a:solidFill>
                <a:latin typeface="Source Sans Pro"/>
                <a:ea typeface="Source Sans Pro"/>
                <a:cs typeface="Source Sans Pro"/>
                <a:sym typeface="Source Sans Pro"/>
              </a:rPr>
              <a:t>|</a:t>
            </a:r>
            <a:r>
              <a:rPr lang="en" sz="800">
                <a:solidFill>
                  <a:schemeClr val="dk1"/>
                </a:solidFill>
                <a:latin typeface="Source Sans Pro"/>
                <a:ea typeface="Source Sans Pro"/>
                <a:cs typeface="Source Sans Pro"/>
                <a:sym typeface="Source Sans Pro"/>
              </a:rPr>
              <a:t>  </a:t>
            </a:r>
            <a:r>
              <a:rPr lang="en" sz="800" b="0" i="1">
                <a:solidFill>
                  <a:schemeClr val="dk1"/>
                </a:solidFill>
                <a:latin typeface="Source Sans Pro"/>
                <a:ea typeface="Source Sans Pro"/>
                <a:cs typeface="Source Sans Pro"/>
                <a:sym typeface="Source Sans Pro"/>
              </a:rPr>
              <a:t>For </a:t>
            </a:r>
            <a:r>
              <a:rPr lang="en" sz="800" b="1" i="1">
                <a:solidFill>
                  <a:schemeClr val="dk1"/>
                </a:solidFill>
                <a:latin typeface="Source Sans Pro"/>
                <a:ea typeface="Source Sans Pro"/>
                <a:cs typeface="Source Sans Pro"/>
                <a:sym typeface="Source Sans Pro"/>
              </a:rPr>
              <a:t>Digital Service at CMS </a:t>
            </a:r>
            <a:r>
              <a:rPr lang="en" sz="800" b="0" i="1">
                <a:solidFill>
                  <a:schemeClr val="dk1"/>
                </a:solidFill>
                <a:latin typeface="Source Sans Pro"/>
                <a:ea typeface="Source Sans Pro"/>
                <a:cs typeface="Source Sans Pro"/>
                <a:sym typeface="Source Sans Pro"/>
              </a:rPr>
              <a:t>use only</a:t>
            </a:r>
            <a:endParaRPr sz="1100"/>
          </a:p>
        </p:txBody>
      </p:sp>
      <p:pic>
        <p:nvPicPr>
          <p:cNvPr id="117" name="Google Shape;117;p11"/>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navy)">
  <p:cSld name="Big number (navy)">
    <p:bg>
      <p:bgPr>
        <a:solidFill>
          <a:schemeClr val="dk1"/>
        </a:solidFill>
        <a:effectLst/>
      </p:bgPr>
    </p:bg>
    <p:spTree>
      <p:nvGrpSpPr>
        <p:cNvPr id="1" name="Shape 118"/>
        <p:cNvGrpSpPr/>
        <p:nvPr/>
      </p:nvGrpSpPr>
      <p:grpSpPr>
        <a:xfrm>
          <a:off x="0" y="0"/>
          <a:ext cx="0" cy="0"/>
          <a:chOff x="0" y="0"/>
          <a:chExt cx="0" cy="0"/>
        </a:xfrm>
      </p:grpSpPr>
      <p:sp>
        <p:nvSpPr>
          <p:cNvPr id="119" name="Google Shape;119;p12"/>
          <p:cNvSpPr txBox="1">
            <a:spLocks noGrp="1"/>
          </p:cNvSpPr>
          <p:nvPr>
            <p:ph type="title"/>
          </p:nvPr>
        </p:nvSpPr>
        <p:spPr>
          <a:xfrm>
            <a:off x="628650" y="1125431"/>
            <a:ext cx="7886700" cy="18801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Clr>
                <a:schemeClr val="lt2"/>
              </a:buClr>
              <a:buSzPts val="10800"/>
              <a:buFont typeface="Source Sans Pro"/>
              <a:buNone/>
              <a:defRPr sz="10800">
                <a:solidFill>
                  <a:schemeClr val="lt2"/>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20" name="Google Shape;120;p12"/>
          <p:cNvSpPr txBox="1">
            <a:spLocks noGrp="1"/>
          </p:cNvSpPr>
          <p:nvPr>
            <p:ph type="subTitle" idx="1"/>
          </p:nvPr>
        </p:nvSpPr>
        <p:spPr>
          <a:xfrm>
            <a:off x="628650" y="3038263"/>
            <a:ext cx="7886700" cy="979800"/>
          </a:xfrm>
          <a:prstGeom prst="rect">
            <a:avLst/>
          </a:prstGeom>
          <a:noFill/>
          <a:ln>
            <a:noFill/>
          </a:ln>
        </p:spPr>
        <p:txBody>
          <a:bodyPr spcFirstLastPara="1" wrap="square" lIns="0" tIns="0" rIns="0" bIns="0" anchor="t" anchorCtr="0">
            <a:noAutofit/>
          </a:bodyPr>
          <a:lstStyle>
            <a:lvl1pPr lvl="0" algn="ctr" rtl="0">
              <a:lnSpc>
                <a:spcPct val="90000"/>
              </a:lnSpc>
              <a:spcBef>
                <a:spcPts val="800"/>
              </a:spcBef>
              <a:spcAft>
                <a:spcPts val="0"/>
              </a:spcAft>
              <a:buClr>
                <a:srgbClr val="C1C9D7"/>
              </a:buClr>
              <a:buSzPts val="1800"/>
              <a:buNone/>
              <a:defRPr sz="1800">
                <a:solidFill>
                  <a:srgbClr val="C1C9D7"/>
                </a:solidFill>
                <a:latin typeface="Source Sans Pro"/>
                <a:ea typeface="Source Sans Pro"/>
                <a:cs typeface="Source Sans Pro"/>
                <a:sym typeface="Source Sans Pro"/>
              </a:defRPr>
            </a:lvl1pPr>
            <a:lvl2pPr lvl="1" algn="ctr" rtl="0">
              <a:lnSpc>
                <a:spcPct val="90000"/>
              </a:lnSpc>
              <a:spcBef>
                <a:spcPts val="400"/>
              </a:spcBef>
              <a:spcAft>
                <a:spcPts val="0"/>
              </a:spcAft>
              <a:buClr>
                <a:srgbClr val="0F3D68"/>
              </a:buClr>
              <a:buSzPts val="1500"/>
              <a:buNone/>
              <a:defRPr sz="1500"/>
            </a:lvl2pPr>
            <a:lvl3pPr lvl="2" algn="ctr" rtl="0">
              <a:lnSpc>
                <a:spcPct val="90000"/>
              </a:lnSpc>
              <a:spcBef>
                <a:spcPts val="400"/>
              </a:spcBef>
              <a:spcAft>
                <a:spcPts val="0"/>
              </a:spcAft>
              <a:buClr>
                <a:srgbClr val="0F3D68"/>
              </a:buClr>
              <a:buSzPts val="1400"/>
              <a:buNone/>
              <a:defRPr sz="1400"/>
            </a:lvl3pPr>
            <a:lvl4pPr lvl="3" algn="ctr" rtl="0">
              <a:lnSpc>
                <a:spcPct val="90000"/>
              </a:lnSpc>
              <a:spcBef>
                <a:spcPts val="400"/>
              </a:spcBef>
              <a:spcAft>
                <a:spcPts val="0"/>
              </a:spcAft>
              <a:buClr>
                <a:srgbClr val="0F3D68"/>
              </a:buClr>
              <a:buSzPts val="1200"/>
              <a:buNone/>
              <a:defRPr sz="1200"/>
            </a:lvl4pPr>
            <a:lvl5pPr lvl="4" algn="ctr" rtl="0">
              <a:lnSpc>
                <a:spcPct val="90000"/>
              </a:lnSpc>
              <a:spcBef>
                <a:spcPts val="400"/>
              </a:spcBef>
              <a:spcAft>
                <a:spcPts val="0"/>
              </a:spcAft>
              <a:buClr>
                <a:srgbClr val="0F3D68"/>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pic>
        <p:nvPicPr>
          <p:cNvPr id="121" name="Google Shape;121;p12"/>
          <p:cNvPicPr preferRelativeResize="0"/>
          <p:nvPr/>
        </p:nvPicPr>
        <p:blipFill>
          <a:blip r:embed="rId2">
            <a:alphaModFix/>
          </a:blip>
          <a:stretch>
            <a:fillRect/>
          </a:stretch>
        </p:blipFill>
        <p:spPr>
          <a:xfrm>
            <a:off x="8161088" y="4482412"/>
            <a:ext cx="918057" cy="918057"/>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white)">
  <p:cSld name="Big number (white)">
    <p:bg>
      <p:bgPr>
        <a:solidFill>
          <a:schemeClr val="lt1"/>
        </a:solidFill>
        <a:effectLst/>
      </p:bgPr>
    </p:bg>
    <p:spTree>
      <p:nvGrpSpPr>
        <p:cNvPr id="1" name="Shape 122"/>
        <p:cNvGrpSpPr/>
        <p:nvPr/>
      </p:nvGrpSpPr>
      <p:grpSpPr>
        <a:xfrm>
          <a:off x="0" y="0"/>
          <a:ext cx="0" cy="0"/>
          <a:chOff x="0" y="0"/>
          <a:chExt cx="0" cy="0"/>
        </a:xfrm>
      </p:grpSpPr>
      <p:sp>
        <p:nvSpPr>
          <p:cNvPr id="123" name="Google Shape;123;p13"/>
          <p:cNvSpPr txBox="1">
            <a:spLocks noGrp="1"/>
          </p:cNvSpPr>
          <p:nvPr>
            <p:ph type="title"/>
          </p:nvPr>
        </p:nvSpPr>
        <p:spPr>
          <a:xfrm>
            <a:off x="628650" y="1158090"/>
            <a:ext cx="7886700" cy="18474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Clr>
                <a:schemeClr val="accent1"/>
              </a:buClr>
              <a:buSzPts val="10800"/>
              <a:buFont typeface="Source Sans Pro"/>
              <a:buNone/>
              <a:defRPr sz="10800">
                <a:solidFill>
                  <a:schemeClr val="accen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24" name="Google Shape;124;p13"/>
          <p:cNvSpPr txBox="1">
            <a:spLocks noGrp="1"/>
          </p:cNvSpPr>
          <p:nvPr>
            <p:ph type="subTitle" idx="1"/>
          </p:nvPr>
        </p:nvSpPr>
        <p:spPr>
          <a:xfrm>
            <a:off x="628650" y="3005605"/>
            <a:ext cx="7886700" cy="979800"/>
          </a:xfrm>
          <a:prstGeom prst="rect">
            <a:avLst/>
          </a:prstGeom>
          <a:noFill/>
          <a:ln>
            <a:noFill/>
          </a:ln>
        </p:spPr>
        <p:txBody>
          <a:bodyPr spcFirstLastPara="1" wrap="square" lIns="0" tIns="0" rIns="0" bIns="0" anchor="t" anchorCtr="0">
            <a:noAutofit/>
          </a:bodyPr>
          <a:lstStyle>
            <a:lvl1pPr lvl="0" algn="ctr" rtl="0">
              <a:lnSpc>
                <a:spcPct val="90000"/>
              </a:lnSpc>
              <a:spcBef>
                <a:spcPts val="800"/>
              </a:spcBef>
              <a:spcAft>
                <a:spcPts val="0"/>
              </a:spcAft>
              <a:buClr>
                <a:schemeClr val="accent4"/>
              </a:buClr>
              <a:buSzPts val="1800"/>
              <a:buNone/>
              <a:defRPr sz="1800">
                <a:solidFill>
                  <a:schemeClr val="accent4"/>
                </a:solidFill>
                <a:latin typeface="Source Sans Pro"/>
                <a:ea typeface="Source Sans Pro"/>
                <a:cs typeface="Source Sans Pro"/>
                <a:sym typeface="Source Sans Pro"/>
              </a:defRPr>
            </a:lvl1pPr>
            <a:lvl2pPr lvl="1" algn="ctr" rtl="0">
              <a:lnSpc>
                <a:spcPct val="90000"/>
              </a:lnSpc>
              <a:spcBef>
                <a:spcPts val="400"/>
              </a:spcBef>
              <a:spcAft>
                <a:spcPts val="0"/>
              </a:spcAft>
              <a:buClr>
                <a:srgbClr val="0F3D68"/>
              </a:buClr>
              <a:buSzPts val="1500"/>
              <a:buNone/>
              <a:defRPr sz="1500"/>
            </a:lvl2pPr>
            <a:lvl3pPr lvl="2" algn="ctr" rtl="0">
              <a:lnSpc>
                <a:spcPct val="90000"/>
              </a:lnSpc>
              <a:spcBef>
                <a:spcPts val="400"/>
              </a:spcBef>
              <a:spcAft>
                <a:spcPts val="0"/>
              </a:spcAft>
              <a:buClr>
                <a:srgbClr val="0F3D68"/>
              </a:buClr>
              <a:buSzPts val="1400"/>
              <a:buNone/>
              <a:defRPr sz="1400"/>
            </a:lvl3pPr>
            <a:lvl4pPr lvl="3" algn="ctr" rtl="0">
              <a:lnSpc>
                <a:spcPct val="90000"/>
              </a:lnSpc>
              <a:spcBef>
                <a:spcPts val="400"/>
              </a:spcBef>
              <a:spcAft>
                <a:spcPts val="0"/>
              </a:spcAft>
              <a:buClr>
                <a:srgbClr val="0F3D68"/>
              </a:buClr>
              <a:buSzPts val="1200"/>
              <a:buNone/>
              <a:defRPr sz="1200"/>
            </a:lvl4pPr>
            <a:lvl5pPr lvl="4" algn="ctr" rtl="0">
              <a:lnSpc>
                <a:spcPct val="90000"/>
              </a:lnSpc>
              <a:spcBef>
                <a:spcPts val="400"/>
              </a:spcBef>
              <a:spcAft>
                <a:spcPts val="0"/>
              </a:spcAft>
              <a:buClr>
                <a:srgbClr val="0F3D68"/>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pic>
        <p:nvPicPr>
          <p:cNvPr id="125" name="Google Shape;125;p13"/>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act">
  <p:cSld name="Contact">
    <p:bg>
      <p:bgPr>
        <a:solidFill>
          <a:schemeClr val="lt1"/>
        </a:solidFill>
        <a:effectLst/>
      </p:bgPr>
    </p:bg>
    <p:spTree>
      <p:nvGrpSpPr>
        <p:cNvPr id="1" name="Shape 126"/>
        <p:cNvGrpSpPr/>
        <p:nvPr/>
      </p:nvGrpSpPr>
      <p:grpSpPr>
        <a:xfrm>
          <a:off x="0" y="0"/>
          <a:ext cx="0" cy="0"/>
          <a:chOff x="0" y="0"/>
          <a:chExt cx="0" cy="0"/>
        </a:xfrm>
      </p:grpSpPr>
      <p:sp>
        <p:nvSpPr>
          <p:cNvPr id="127" name="Google Shape;127;p14"/>
          <p:cNvSpPr/>
          <p:nvPr/>
        </p:nvSpPr>
        <p:spPr>
          <a:xfrm>
            <a:off x="4572000" y="0"/>
            <a:ext cx="4572000" cy="5143500"/>
          </a:xfrm>
          <a:prstGeom prst="rect">
            <a:avLst/>
          </a:prstGeom>
          <a:solidFill>
            <a:srgbClr val="C1C9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C3DDD9"/>
              </a:solidFill>
              <a:latin typeface="Calibri"/>
              <a:ea typeface="Calibri"/>
              <a:cs typeface="Calibri"/>
              <a:sym typeface="Calibri"/>
            </a:endParaRPr>
          </a:p>
        </p:txBody>
      </p:sp>
      <p:sp>
        <p:nvSpPr>
          <p:cNvPr id="128" name="Google Shape;128;p14"/>
          <p:cNvSpPr txBox="1">
            <a:spLocks noGrp="1"/>
          </p:cNvSpPr>
          <p:nvPr>
            <p:ph type="body" idx="1"/>
          </p:nvPr>
        </p:nvSpPr>
        <p:spPr>
          <a:xfrm>
            <a:off x="5162549" y="2150355"/>
            <a:ext cx="3379500" cy="413100"/>
          </a:xfrm>
          <a:prstGeom prst="rect">
            <a:avLst/>
          </a:prstGeom>
          <a:noFill/>
          <a:ln>
            <a:noFill/>
          </a:ln>
        </p:spPr>
        <p:txBody>
          <a:bodyPr spcFirstLastPara="1" wrap="square" lIns="68575" tIns="34275" rIns="68575" bIns="34275" anchor="t" anchorCtr="0">
            <a:normAutofit/>
          </a:bodyPr>
          <a:lstStyle>
            <a:lvl1pPr marL="457200" lvl="0" indent="-228600" algn="l" rtl="0">
              <a:lnSpc>
                <a:spcPct val="100000"/>
              </a:lnSpc>
              <a:spcBef>
                <a:spcPts val="800"/>
              </a:spcBef>
              <a:spcAft>
                <a:spcPts val="0"/>
              </a:spcAft>
              <a:buClr>
                <a:srgbClr val="0F3D68"/>
              </a:buClr>
              <a:buSzPts val="1800"/>
              <a:buNone/>
              <a:defRPr b="1" i="0">
                <a:latin typeface="Source Sans Pro"/>
                <a:ea typeface="Source Sans Pro"/>
                <a:cs typeface="Source Sans Pro"/>
                <a:sym typeface="Source Sans Pro"/>
              </a:defRPr>
            </a:lvl1pPr>
            <a:lvl2pPr marL="914400" lvl="1" indent="-317500" algn="l" rtl="0">
              <a:lnSpc>
                <a:spcPct val="90000"/>
              </a:lnSpc>
              <a:spcBef>
                <a:spcPts val="400"/>
              </a:spcBef>
              <a:spcAft>
                <a:spcPts val="0"/>
              </a:spcAft>
              <a:buClr>
                <a:srgbClr val="0F3D68"/>
              </a:buClr>
              <a:buSzPts val="1400"/>
              <a:buChar char="•"/>
              <a:defRPr/>
            </a:lvl2pPr>
            <a:lvl3pPr marL="1371600" lvl="2" indent="-317500" algn="l" rtl="0">
              <a:lnSpc>
                <a:spcPct val="90000"/>
              </a:lnSpc>
              <a:spcBef>
                <a:spcPts val="400"/>
              </a:spcBef>
              <a:spcAft>
                <a:spcPts val="0"/>
              </a:spcAft>
              <a:buClr>
                <a:srgbClr val="0F3D68"/>
              </a:buClr>
              <a:buSzPts val="1400"/>
              <a:buChar char="•"/>
              <a:defRPr/>
            </a:lvl3pPr>
            <a:lvl4pPr marL="1828800" lvl="3" indent="-317500" algn="l" rtl="0">
              <a:lnSpc>
                <a:spcPct val="90000"/>
              </a:lnSpc>
              <a:spcBef>
                <a:spcPts val="400"/>
              </a:spcBef>
              <a:spcAft>
                <a:spcPts val="0"/>
              </a:spcAft>
              <a:buClr>
                <a:srgbClr val="0F3D68"/>
              </a:buClr>
              <a:buSzPts val="1400"/>
              <a:buChar char="•"/>
              <a:defRPr/>
            </a:lvl4pPr>
            <a:lvl5pPr marL="2286000" lvl="4" indent="-317500" algn="l" rtl="0">
              <a:lnSpc>
                <a:spcPct val="90000"/>
              </a:lnSpc>
              <a:spcBef>
                <a:spcPts val="400"/>
              </a:spcBef>
              <a:spcAft>
                <a:spcPts val="0"/>
              </a:spcAft>
              <a:buClr>
                <a:srgbClr val="0F3D68"/>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29" name="Google Shape;129;p14"/>
          <p:cNvSpPr txBox="1">
            <a:spLocks noGrp="1"/>
          </p:cNvSpPr>
          <p:nvPr>
            <p:ph type="body" idx="2"/>
          </p:nvPr>
        </p:nvSpPr>
        <p:spPr>
          <a:xfrm>
            <a:off x="5162549" y="2571751"/>
            <a:ext cx="3379500" cy="723900"/>
          </a:xfrm>
          <a:prstGeom prst="rect">
            <a:avLst/>
          </a:prstGeom>
          <a:noFill/>
          <a:ln>
            <a:noFill/>
          </a:ln>
        </p:spPr>
        <p:txBody>
          <a:bodyPr spcFirstLastPara="1" wrap="square" lIns="68575" tIns="34275" rIns="68575" bIns="34275" anchor="t" anchorCtr="0">
            <a:normAutofit/>
          </a:bodyPr>
          <a:lstStyle>
            <a:lvl1pPr marL="457200" lvl="0" indent="-228600" algn="l" rtl="0">
              <a:lnSpc>
                <a:spcPct val="100000"/>
              </a:lnSpc>
              <a:spcBef>
                <a:spcPts val="800"/>
              </a:spcBef>
              <a:spcAft>
                <a:spcPts val="0"/>
              </a:spcAft>
              <a:buClr>
                <a:srgbClr val="0F3D68"/>
              </a:buClr>
              <a:buSzPts val="1400"/>
              <a:buNone/>
              <a:defRPr sz="1400" b="0" i="0">
                <a:latin typeface="Source Sans Pro"/>
                <a:ea typeface="Source Sans Pro"/>
                <a:cs typeface="Source Sans Pro"/>
                <a:sym typeface="Source Sans Pro"/>
              </a:defRPr>
            </a:lvl1pPr>
            <a:lvl2pPr marL="914400" lvl="1" indent="-317500" algn="l" rtl="0">
              <a:lnSpc>
                <a:spcPct val="90000"/>
              </a:lnSpc>
              <a:spcBef>
                <a:spcPts val="400"/>
              </a:spcBef>
              <a:spcAft>
                <a:spcPts val="0"/>
              </a:spcAft>
              <a:buClr>
                <a:srgbClr val="0F3D68"/>
              </a:buClr>
              <a:buSzPts val="1400"/>
              <a:buChar char="•"/>
              <a:defRPr/>
            </a:lvl2pPr>
            <a:lvl3pPr marL="1371600" lvl="2" indent="-317500" algn="l" rtl="0">
              <a:lnSpc>
                <a:spcPct val="90000"/>
              </a:lnSpc>
              <a:spcBef>
                <a:spcPts val="400"/>
              </a:spcBef>
              <a:spcAft>
                <a:spcPts val="0"/>
              </a:spcAft>
              <a:buClr>
                <a:srgbClr val="0F3D68"/>
              </a:buClr>
              <a:buSzPts val="1400"/>
              <a:buChar char="•"/>
              <a:defRPr/>
            </a:lvl3pPr>
            <a:lvl4pPr marL="1828800" lvl="3" indent="-317500" algn="l" rtl="0">
              <a:lnSpc>
                <a:spcPct val="90000"/>
              </a:lnSpc>
              <a:spcBef>
                <a:spcPts val="400"/>
              </a:spcBef>
              <a:spcAft>
                <a:spcPts val="0"/>
              </a:spcAft>
              <a:buClr>
                <a:srgbClr val="0F3D68"/>
              </a:buClr>
              <a:buSzPts val="1400"/>
              <a:buChar char="•"/>
              <a:defRPr/>
            </a:lvl4pPr>
            <a:lvl5pPr marL="2286000" lvl="4" indent="-317500" algn="l" rtl="0">
              <a:lnSpc>
                <a:spcPct val="90000"/>
              </a:lnSpc>
              <a:spcBef>
                <a:spcPts val="400"/>
              </a:spcBef>
              <a:spcAft>
                <a:spcPts val="0"/>
              </a:spcAft>
              <a:buClr>
                <a:srgbClr val="0F3D68"/>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130" name="Google Shape;130;p14"/>
          <p:cNvPicPr preferRelativeResize="0"/>
          <p:nvPr/>
        </p:nvPicPr>
        <p:blipFill>
          <a:blip r:embed="rId2">
            <a:alphaModFix/>
          </a:blip>
          <a:stretch>
            <a:fillRect/>
          </a:stretch>
        </p:blipFill>
        <p:spPr>
          <a:xfrm>
            <a:off x="114300" y="400050"/>
            <a:ext cx="4343404" cy="4343404"/>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Logo only">
  <p:cSld name="Logo only">
    <p:bg>
      <p:bgPr>
        <a:solidFill>
          <a:schemeClr val="lt1"/>
        </a:solidFill>
        <a:effectLst/>
      </p:bgPr>
    </p:bg>
    <p:spTree>
      <p:nvGrpSpPr>
        <p:cNvPr id="1" name="Shape 131"/>
        <p:cNvGrpSpPr/>
        <p:nvPr/>
      </p:nvGrpSpPr>
      <p:grpSpPr>
        <a:xfrm>
          <a:off x="0" y="0"/>
          <a:ext cx="0" cy="0"/>
          <a:chOff x="0" y="0"/>
          <a:chExt cx="0" cy="0"/>
        </a:xfrm>
      </p:grpSpPr>
      <p:pic>
        <p:nvPicPr>
          <p:cNvPr id="132" name="Google Shape;132;p15"/>
          <p:cNvPicPr preferRelativeResize="0"/>
          <p:nvPr/>
        </p:nvPicPr>
        <p:blipFill>
          <a:blip r:embed="rId2">
            <a:alphaModFix/>
          </a:blip>
          <a:stretch>
            <a:fillRect/>
          </a:stretch>
        </p:blipFill>
        <p:spPr>
          <a:xfrm>
            <a:off x="2000250" y="0"/>
            <a:ext cx="5143501" cy="51435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33"/>
        <p:cNvGrpSpPr/>
        <p:nvPr/>
      </p:nvGrpSpPr>
      <p:grpSpPr>
        <a:xfrm>
          <a:off x="0" y="0"/>
          <a:ext cx="0" cy="0"/>
          <a:chOff x="0" y="0"/>
          <a:chExt cx="0" cy="0"/>
        </a:xfrm>
      </p:grpSpPr>
      <p:sp>
        <p:nvSpPr>
          <p:cNvPr id="134" name="Google Shape;134;p16"/>
          <p:cNvSpPr txBox="1">
            <a:spLocks noGrp="1"/>
          </p:cNvSpPr>
          <p:nvPr>
            <p:ph type="sldNum" idx="12"/>
          </p:nvPr>
        </p:nvSpPr>
        <p:spPr>
          <a:xfrm>
            <a:off x="382798" y="4711915"/>
            <a:ext cx="231900" cy="314400"/>
          </a:xfrm>
          <a:prstGeom prst="rect">
            <a:avLst/>
          </a:prstGeom>
          <a:noFill/>
          <a:ln>
            <a:noFill/>
          </a:ln>
        </p:spPr>
        <p:txBody>
          <a:bodyPr spcFirstLastPara="1" wrap="square" lIns="0" tIns="0" rIns="54875" bIns="0" anchor="ctr" anchorCtr="0">
            <a:noAutofit/>
          </a:bodyPr>
          <a:lstStyle>
            <a:lvl1pPr marL="0" marR="0" lvl="0" indent="0" algn="r" rtl="0">
              <a:spcBef>
                <a:spcPts val="0"/>
              </a:spcBef>
              <a:buNone/>
              <a:defRPr sz="900" b="1" i="0">
                <a:solidFill>
                  <a:srgbClr val="0F3D68"/>
                </a:solidFill>
                <a:latin typeface="Source Sans Pro"/>
                <a:ea typeface="Source Sans Pro"/>
                <a:cs typeface="Source Sans Pro"/>
                <a:sym typeface="Source Sans Pro"/>
              </a:defRPr>
            </a:lvl1pPr>
            <a:lvl2pPr marL="0" marR="0" lvl="1" indent="0" algn="r" rtl="0">
              <a:spcBef>
                <a:spcPts val="0"/>
              </a:spcBef>
              <a:buNone/>
              <a:defRPr sz="900" b="1" i="0">
                <a:solidFill>
                  <a:srgbClr val="0F3D68"/>
                </a:solidFill>
                <a:latin typeface="Source Sans Pro"/>
                <a:ea typeface="Source Sans Pro"/>
                <a:cs typeface="Source Sans Pro"/>
                <a:sym typeface="Source Sans Pro"/>
              </a:defRPr>
            </a:lvl2pPr>
            <a:lvl3pPr marL="0" marR="0" lvl="2" indent="0" algn="r" rtl="0">
              <a:spcBef>
                <a:spcPts val="0"/>
              </a:spcBef>
              <a:buNone/>
              <a:defRPr sz="900" b="1" i="0">
                <a:solidFill>
                  <a:srgbClr val="0F3D68"/>
                </a:solidFill>
                <a:latin typeface="Source Sans Pro"/>
                <a:ea typeface="Source Sans Pro"/>
                <a:cs typeface="Source Sans Pro"/>
                <a:sym typeface="Source Sans Pro"/>
              </a:defRPr>
            </a:lvl3pPr>
            <a:lvl4pPr marL="0" marR="0" lvl="3" indent="0" algn="r" rtl="0">
              <a:spcBef>
                <a:spcPts val="0"/>
              </a:spcBef>
              <a:buNone/>
              <a:defRPr sz="900" b="1" i="0">
                <a:solidFill>
                  <a:srgbClr val="0F3D68"/>
                </a:solidFill>
                <a:latin typeface="Source Sans Pro"/>
                <a:ea typeface="Source Sans Pro"/>
                <a:cs typeface="Source Sans Pro"/>
                <a:sym typeface="Source Sans Pro"/>
              </a:defRPr>
            </a:lvl4pPr>
            <a:lvl5pPr marL="0" marR="0" lvl="4" indent="0" algn="r" rtl="0">
              <a:spcBef>
                <a:spcPts val="0"/>
              </a:spcBef>
              <a:buNone/>
              <a:defRPr sz="900" b="1" i="0">
                <a:solidFill>
                  <a:srgbClr val="0F3D68"/>
                </a:solidFill>
                <a:latin typeface="Source Sans Pro"/>
                <a:ea typeface="Source Sans Pro"/>
                <a:cs typeface="Source Sans Pro"/>
                <a:sym typeface="Source Sans Pro"/>
              </a:defRPr>
            </a:lvl5pPr>
            <a:lvl6pPr marL="0" marR="0" lvl="5" indent="0" algn="r" rtl="0">
              <a:spcBef>
                <a:spcPts val="0"/>
              </a:spcBef>
              <a:buNone/>
              <a:defRPr sz="900" b="1" i="0">
                <a:solidFill>
                  <a:srgbClr val="0F3D68"/>
                </a:solidFill>
                <a:latin typeface="Source Sans Pro"/>
                <a:ea typeface="Source Sans Pro"/>
                <a:cs typeface="Source Sans Pro"/>
                <a:sym typeface="Source Sans Pro"/>
              </a:defRPr>
            </a:lvl6pPr>
            <a:lvl7pPr marL="0" marR="0" lvl="6" indent="0" algn="r" rtl="0">
              <a:spcBef>
                <a:spcPts val="0"/>
              </a:spcBef>
              <a:buNone/>
              <a:defRPr sz="900" b="1" i="0">
                <a:solidFill>
                  <a:srgbClr val="0F3D68"/>
                </a:solidFill>
                <a:latin typeface="Source Sans Pro"/>
                <a:ea typeface="Source Sans Pro"/>
                <a:cs typeface="Source Sans Pro"/>
                <a:sym typeface="Source Sans Pro"/>
              </a:defRPr>
            </a:lvl7pPr>
            <a:lvl8pPr marL="0" marR="0" lvl="7" indent="0" algn="r" rtl="0">
              <a:spcBef>
                <a:spcPts val="0"/>
              </a:spcBef>
              <a:buNone/>
              <a:defRPr sz="900" b="1" i="0">
                <a:solidFill>
                  <a:srgbClr val="0F3D68"/>
                </a:solidFill>
                <a:latin typeface="Source Sans Pro"/>
                <a:ea typeface="Source Sans Pro"/>
                <a:cs typeface="Source Sans Pro"/>
                <a:sym typeface="Source Sans Pro"/>
              </a:defRPr>
            </a:lvl8pPr>
            <a:lvl9pPr marL="0" marR="0" lvl="8" indent="0" algn="r" rtl="0">
              <a:spcBef>
                <a:spcPts val="0"/>
              </a:spcBef>
              <a:buNone/>
              <a:defRPr sz="900" b="1" i="0">
                <a:solidFill>
                  <a:srgbClr val="0F3D68"/>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
        <p:nvSpPr>
          <p:cNvPr id="135" name="Google Shape;135;p16"/>
          <p:cNvSpPr txBox="1"/>
          <p:nvPr/>
        </p:nvSpPr>
        <p:spPr>
          <a:xfrm>
            <a:off x="614669" y="4711915"/>
            <a:ext cx="1883100" cy="3144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 sz="800" b="1" i="0">
                <a:solidFill>
                  <a:schemeClr val="dk1"/>
                </a:solidFill>
                <a:latin typeface="Source Sans Pro"/>
                <a:ea typeface="Source Sans Pro"/>
                <a:cs typeface="Source Sans Pro"/>
                <a:sym typeface="Source Sans Pro"/>
              </a:rPr>
              <a:t>|</a:t>
            </a:r>
            <a:r>
              <a:rPr lang="en" sz="800">
                <a:solidFill>
                  <a:schemeClr val="dk1"/>
                </a:solidFill>
                <a:latin typeface="Source Sans Pro"/>
                <a:ea typeface="Source Sans Pro"/>
                <a:cs typeface="Source Sans Pro"/>
                <a:sym typeface="Source Sans Pro"/>
              </a:rPr>
              <a:t>  </a:t>
            </a:r>
            <a:r>
              <a:rPr lang="en" sz="800" b="0" i="1">
                <a:solidFill>
                  <a:schemeClr val="dk1"/>
                </a:solidFill>
                <a:latin typeface="Source Sans Pro"/>
                <a:ea typeface="Source Sans Pro"/>
                <a:cs typeface="Source Sans Pro"/>
                <a:sym typeface="Source Sans Pro"/>
              </a:rPr>
              <a:t>For </a:t>
            </a:r>
            <a:r>
              <a:rPr lang="en" sz="800" b="1" i="1">
                <a:solidFill>
                  <a:schemeClr val="dk1"/>
                </a:solidFill>
                <a:latin typeface="Source Sans Pro"/>
                <a:ea typeface="Source Sans Pro"/>
                <a:cs typeface="Source Sans Pro"/>
                <a:sym typeface="Source Sans Pro"/>
              </a:rPr>
              <a:t>Digital Service at CMS </a:t>
            </a:r>
            <a:r>
              <a:rPr lang="en" sz="800" b="0" i="1">
                <a:solidFill>
                  <a:schemeClr val="dk1"/>
                </a:solidFill>
                <a:latin typeface="Source Sans Pro"/>
                <a:ea typeface="Source Sans Pro"/>
                <a:cs typeface="Source Sans Pro"/>
                <a:sym typeface="Source Sans Pro"/>
              </a:rPr>
              <a:t>use only</a:t>
            </a:r>
            <a:endParaRPr sz="1100"/>
          </a:p>
        </p:txBody>
      </p:sp>
      <p:pic>
        <p:nvPicPr>
          <p:cNvPr id="136" name="Google Shape;136;p16"/>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123154"/>
        </a:solidFill>
        <a:effectLst/>
      </p:bgPr>
    </p:bg>
    <p:spTree>
      <p:nvGrpSpPr>
        <p:cNvPr id="1" name="Shape 137"/>
        <p:cNvGrpSpPr/>
        <p:nvPr/>
      </p:nvGrpSpPr>
      <p:grpSpPr>
        <a:xfrm>
          <a:off x="0" y="0"/>
          <a:ext cx="0" cy="0"/>
          <a:chOff x="0" y="0"/>
          <a:chExt cx="0" cy="0"/>
        </a:xfrm>
      </p:grpSpPr>
      <p:sp>
        <p:nvSpPr>
          <p:cNvPr id="138" name="Google Shape;138;p17"/>
          <p:cNvSpPr txBox="1">
            <a:spLocks noGrp="1"/>
          </p:cNvSpPr>
          <p:nvPr>
            <p:ph type="ctrTitle"/>
          </p:nvPr>
        </p:nvSpPr>
        <p:spPr>
          <a:xfrm>
            <a:off x="1143000" y="1918843"/>
            <a:ext cx="6858000" cy="1305900"/>
          </a:xfrm>
          <a:prstGeom prst="rect">
            <a:avLst/>
          </a:prstGeom>
          <a:noFill/>
          <a:ln>
            <a:noFill/>
          </a:ln>
        </p:spPr>
        <p:txBody>
          <a:bodyPr spcFirstLastPara="1" wrap="square" lIns="68575" tIns="68575" rIns="68575" bIns="68575" anchor="b" anchorCtr="0">
            <a:normAutofit/>
          </a:bodyPr>
          <a:lstStyle>
            <a:lvl1pPr lvl="0" algn="ctr" rtl="0">
              <a:lnSpc>
                <a:spcPct val="90000"/>
              </a:lnSpc>
              <a:spcBef>
                <a:spcPts val="0"/>
              </a:spcBef>
              <a:spcAft>
                <a:spcPts val="0"/>
              </a:spcAft>
              <a:buClr>
                <a:schemeClr val="lt1"/>
              </a:buClr>
              <a:buSzPts val="3600"/>
              <a:buFont typeface="Source Sans Pro"/>
              <a:buNone/>
              <a:defRPr sz="3600" b="1" i="0">
                <a:solidFill>
                  <a:schemeClr val="l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39" name="Google Shape;139;p17"/>
          <p:cNvSpPr txBox="1">
            <a:spLocks noGrp="1"/>
          </p:cNvSpPr>
          <p:nvPr>
            <p:ph type="subTitle" idx="1"/>
          </p:nvPr>
        </p:nvSpPr>
        <p:spPr>
          <a:xfrm>
            <a:off x="1143000" y="3232738"/>
            <a:ext cx="6858000" cy="979800"/>
          </a:xfrm>
          <a:prstGeom prst="rect">
            <a:avLst/>
          </a:prstGeom>
          <a:noFill/>
          <a:ln>
            <a:noFill/>
          </a:ln>
        </p:spPr>
        <p:txBody>
          <a:bodyPr spcFirstLastPara="1" wrap="square" lIns="68575" tIns="68575" rIns="68575" bIns="68575" anchor="t" anchorCtr="0">
            <a:normAutofit/>
          </a:bodyPr>
          <a:lstStyle>
            <a:lvl1pPr lvl="0" algn="ctr" rtl="0">
              <a:lnSpc>
                <a:spcPct val="90000"/>
              </a:lnSpc>
              <a:spcBef>
                <a:spcPts val="800"/>
              </a:spcBef>
              <a:spcAft>
                <a:spcPts val="0"/>
              </a:spcAft>
              <a:buClr>
                <a:srgbClr val="C1C9D7"/>
              </a:buClr>
              <a:buSzPts val="1800"/>
              <a:buNone/>
              <a:defRPr sz="1800" b="1" i="0">
                <a:solidFill>
                  <a:srgbClr val="C1C9D7"/>
                </a:solidFill>
                <a:latin typeface="Source Sans Pro"/>
                <a:ea typeface="Source Sans Pro"/>
                <a:cs typeface="Source Sans Pro"/>
                <a:sym typeface="Source Sans Pro"/>
              </a:defRPr>
            </a:lvl1pPr>
            <a:lvl2pPr lvl="1" algn="ctr" rtl="0">
              <a:lnSpc>
                <a:spcPct val="90000"/>
              </a:lnSpc>
              <a:spcBef>
                <a:spcPts val="400"/>
              </a:spcBef>
              <a:spcAft>
                <a:spcPts val="0"/>
              </a:spcAft>
              <a:buClr>
                <a:srgbClr val="0F3D68"/>
              </a:buClr>
              <a:buSzPts val="1500"/>
              <a:buNone/>
              <a:defRPr sz="1500"/>
            </a:lvl2pPr>
            <a:lvl3pPr lvl="2" algn="ctr" rtl="0">
              <a:lnSpc>
                <a:spcPct val="90000"/>
              </a:lnSpc>
              <a:spcBef>
                <a:spcPts val="400"/>
              </a:spcBef>
              <a:spcAft>
                <a:spcPts val="0"/>
              </a:spcAft>
              <a:buClr>
                <a:srgbClr val="0F3D68"/>
              </a:buClr>
              <a:buSzPts val="1400"/>
              <a:buNone/>
              <a:defRPr sz="1400"/>
            </a:lvl3pPr>
            <a:lvl4pPr lvl="3" algn="ctr" rtl="0">
              <a:lnSpc>
                <a:spcPct val="90000"/>
              </a:lnSpc>
              <a:spcBef>
                <a:spcPts val="400"/>
              </a:spcBef>
              <a:spcAft>
                <a:spcPts val="0"/>
              </a:spcAft>
              <a:buClr>
                <a:srgbClr val="0F3D68"/>
              </a:buClr>
              <a:buSzPts val="1200"/>
              <a:buNone/>
              <a:defRPr sz="1200"/>
            </a:lvl4pPr>
            <a:lvl5pPr lvl="4" algn="ctr" rtl="0">
              <a:lnSpc>
                <a:spcPct val="90000"/>
              </a:lnSpc>
              <a:spcBef>
                <a:spcPts val="400"/>
              </a:spcBef>
              <a:spcAft>
                <a:spcPts val="0"/>
              </a:spcAft>
              <a:buClr>
                <a:srgbClr val="0F3D68"/>
              </a:buClr>
              <a:buSzPts val="1200"/>
              <a:buNone/>
              <a:defRPr sz="1200"/>
            </a:lvl5pPr>
            <a:lvl6pPr lvl="5" algn="ctr" rtl="0">
              <a:lnSpc>
                <a:spcPct val="90000"/>
              </a:lnSpc>
              <a:spcBef>
                <a:spcPts val="400"/>
              </a:spcBef>
              <a:spcAft>
                <a:spcPts val="0"/>
              </a:spcAft>
              <a:buClr>
                <a:schemeClr val="lt1"/>
              </a:buClr>
              <a:buSzPts val="1200"/>
              <a:buNone/>
              <a:defRPr sz="1200"/>
            </a:lvl6pPr>
            <a:lvl7pPr lvl="6" algn="ctr" rtl="0">
              <a:lnSpc>
                <a:spcPct val="90000"/>
              </a:lnSpc>
              <a:spcBef>
                <a:spcPts val="400"/>
              </a:spcBef>
              <a:spcAft>
                <a:spcPts val="0"/>
              </a:spcAft>
              <a:buClr>
                <a:schemeClr val="lt1"/>
              </a:buClr>
              <a:buSzPts val="1200"/>
              <a:buNone/>
              <a:defRPr sz="1200"/>
            </a:lvl7pPr>
            <a:lvl8pPr lvl="7" algn="ctr" rtl="0">
              <a:lnSpc>
                <a:spcPct val="90000"/>
              </a:lnSpc>
              <a:spcBef>
                <a:spcPts val="400"/>
              </a:spcBef>
              <a:spcAft>
                <a:spcPts val="0"/>
              </a:spcAft>
              <a:buClr>
                <a:schemeClr val="lt1"/>
              </a:buClr>
              <a:buSzPts val="1200"/>
              <a:buNone/>
              <a:defRPr sz="1200"/>
            </a:lvl8pPr>
            <a:lvl9pPr lvl="8" algn="ctr" rtl="0">
              <a:lnSpc>
                <a:spcPct val="90000"/>
              </a:lnSpc>
              <a:spcBef>
                <a:spcPts val="400"/>
              </a:spcBef>
              <a:spcAft>
                <a:spcPts val="0"/>
              </a:spcAft>
              <a:buClr>
                <a:schemeClr val="lt1"/>
              </a:buClr>
              <a:buSzPts val="1200"/>
              <a:buNone/>
              <a:defRPr sz="1200"/>
            </a:lvl9pPr>
          </a:lstStyle>
          <a:p>
            <a:endParaRPr/>
          </a:p>
        </p:txBody>
      </p:sp>
      <p:pic>
        <p:nvPicPr>
          <p:cNvPr id="140" name="Google Shape;140;p17"/>
          <p:cNvPicPr preferRelativeResize="0"/>
          <p:nvPr/>
        </p:nvPicPr>
        <p:blipFill>
          <a:blip r:embed="rId2">
            <a:alphaModFix/>
          </a:blip>
          <a:stretch>
            <a:fillRect/>
          </a:stretch>
        </p:blipFill>
        <p:spPr>
          <a:xfrm>
            <a:off x="2716978" y="-371006"/>
            <a:ext cx="3710044" cy="3710044"/>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statement (navy)">
  <p:cSld name="Big statement (navy)">
    <p:bg>
      <p:bgPr>
        <a:solidFill>
          <a:schemeClr val="dk1"/>
        </a:solidFill>
        <a:effectLst/>
      </p:bgPr>
    </p:bg>
    <p:spTree>
      <p:nvGrpSpPr>
        <p:cNvPr id="1" name="Shape 141"/>
        <p:cNvGrpSpPr/>
        <p:nvPr/>
      </p:nvGrpSpPr>
      <p:grpSpPr>
        <a:xfrm>
          <a:off x="0" y="0"/>
          <a:ext cx="0" cy="0"/>
          <a:chOff x="0" y="0"/>
          <a:chExt cx="0" cy="0"/>
        </a:xfrm>
      </p:grpSpPr>
      <p:sp>
        <p:nvSpPr>
          <p:cNvPr id="142" name="Google Shape;142;p18"/>
          <p:cNvSpPr txBox="1">
            <a:spLocks noGrp="1"/>
          </p:cNvSpPr>
          <p:nvPr>
            <p:ph type="title"/>
          </p:nvPr>
        </p:nvSpPr>
        <p:spPr>
          <a:xfrm>
            <a:off x="628650" y="1355637"/>
            <a:ext cx="7886700" cy="24324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lt2"/>
              </a:buClr>
              <a:buSzPts val="4800"/>
              <a:buFont typeface="Source Sans Pro"/>
              <a:buNone/>
              <a:defRPr sz="4800">
                <a:solidFill>
                  <a:schemeClr val="lt2"/>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pic>
        <p:nvPicPr>
          <p:cNvPr id="143" name="Google Shape;143;p18"/>
          <p:cNvPicPr preferRelativeResize="0"/>
          <p:nvPr/>
        </p:nvPicPr>
        <p:blipFill>
          <a:blip r:embed="rId2">
            <a:alphaModFix/>
          </a:blip>
          <a:stretch>
            <a:fillRect/>
          </a:stretch>
        </p:blipFill>
        <p:spPr>
          <a:xfrm>
            <a:off x="8161088" y="4482412"/>
            <a:ext cx="918057" cy="918057"/>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ig Statement (light green)">
  <p:cSld name="Big Statement (light green)">
    <p:bg>
      <p:bgPr>
        <a:solidFill>
          <a:srgbClr val="BAD4D0"/>
        </a:solidFill>
        <a:effectLst/>
      </p:bgPr>
    </p:bg>
    <p:spTree>
      <p:nvGrpSpPr>
        <p:cNvPr id="1" name="Shape 144"/>
        <p:cNvGrpSpPr/>
        <p:nvPr/>
      </p:nvGrpSpPr>
      <p:grpSpPr>
        <a:xfrm>
          <a:off x="0" y="0"/>
          <a:ext cx="0" cy="0"/>
          <a:chOff x="0" y="0"/>
          <a:chExt cx="0" cy="0"/>
        </a:xfrm>
      </p:grpSpPr>
      <p:sp>
        <p:nvSpPr>
          <p:cNvPr id="145" name="Google Shape;145;p19"/>
          <p:cNvSpPr txBox="1">
            <a:spLocks noGrp="1"/>
          </p:cNvSpPr>
          <p:nvPr>
            <p:ph type="title"/>
          </p:nvPr>
        </p:nvSpPr>
        <p:spPr>
          <a:xfrm>
            <a:off x="628650" y="1355637"/>
            <a:ext cx="7886700" cy="24324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accent2"/>
              </a:buClr>
              <a:buSzPts val="4800"/>
              <a:buFont typeface="Source Sans Pro"/>
              <a:buNone/>
              <a:defRPr sz="4800">
                <a:solidFill>
                  <a:schemeClr val="accent2"/>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pic>
        <p:nvPicPr>
          <p:cNvPr id="146" name="Google Shape;146;p19"/>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with subtitle - blue">
  <p:cSld name="Title Slide with subtitle - blue">
    <p:spTree>
      <p:nvGrpSpPr>
        <p:cNvPr id="1" name="Shape 147"/>
        <p:cNvGrpSpPr/>
        <p:nvPr/>
      </p:nvGrpSpPr>
      <p:grpSpPr>
        <a:xfrm>
          <a:off x="0" y="0"/>
          <a:ext cx="0" cy="0"/>
          <a:chOff x="0" y="0"/>
          <a:chExt cx="0" cy="0"/>
        </a:xfrm>
      </p:grpSpPr>
      <p:sp>
        <p:nvSpPr>
          <p:cNvPr id="148" name="Google Shape;148;p20"/>
          <p:cNvSpPr txBox="1">
            <a:spLocks noGrp="1"/>
          </p:cNvSpPr>
          <p:nvPr>
            <p:ph type="title"/>
          </p:nvPr>
        </p:nvSpPr>
        <p:spPr>
          <a:xfrm>
            <a:off x="1124607" y="2564940"/>
            <a:ext cx="6894900" cy="993900"/>
          </a:xfrm>
          <a:prstGeom prst="rect">
            <a:avLst/>
          </a:prstGeom>
          <a:noFill/>
          <a:ln>
            <a:noFill/>
          </a:ln>
        </p:spPr>
        <p:txBody>
          <a:bodyPr spcFirstLastPara="1" wrap="square" lIns="91425" tIns="45700" rIns="91425" bIns="45700" anchor="b" anchorCtr="0">
            <a:normAutofit/>
          </a:bodyPr>
          <a:lstStyle>
            <a:lvl1pPr lvl="0" algn="ctr" rtl="0">
              <a:lnSpc>
                <a:spcPct val="110000"/>
              </a:lnSpc>
              <a:spcBef>
                <a:spcPts val="0"/>
              </a:spcBef>
              <a:spcAft>
                <a:spcPts val="0"/>
              </a:spcAft>
              <a:buClr>
                <a:schemeClr val="lt1"/>
              </a:buClr>
              <a:buSzPts val="3600"/>
              <a:buFont typeface="Merriweather"/>
              <a:buNone/>
              <a:defRPr u="none"/>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49" name="Google Shape;149;p20"/>
          <p:cNvSpPr txBox="1">
            <a:spLocks noGrp="1"/>
          </p:cNvSpPr>
          <p:nvPr>
            <p:ph type="subTitle" idx="1"/>
          </p:nvPr>
        </p:nvSpPr>
        <p:spPr>
          <a:xfrm>
            <a:off x="1119352" y="3648831"/>
            <a:ext cx="6905400" cy="463200"/>
          </a:xfrm>
          <a:prstGeom prst="rect">
            <a:avLst/>
          </a:prstGeom>
          <a:noFill/>
          <a:ln>
            <a:noFill/>
          </a:ln>
        </p:spPr>
        <p:txBody>
          <a:bodyPr spcFirstLastPara="1" wrap="square" lIns="91425" tIns="45700" rIns="91425" bIns="45700" anchor="t" anchorCtr="0">
            <a:normAutofit/>
          </a:bodyPr>
          <a:lstStyle>
            <a:lvl1pPr marR="0" lvl="0" algn="ctr" rtl="0">
              <a:lnSpc>
                <a:spcPct val="100000"/>
              </a:lnSpc>
              <a:spcBef>
                <a:spcPts val="0"/>
              </a:spcBef>
              <a:spcAft>
                <a:spcPts val="0"/>
              </a:spcAft>
              <a:buClr>
                <a:schemeClr val="dk1"/>
              </a:buClr>
              <a:buSzPts val="2000"/>
              <a:buFont typeface="Source Sans Pro"/>
              <a:buNone/>
              <a:defRPr sz="2000" b="1" i="0" u="none" strike="noStrike" cap="none">
                <a:solidFill>
                  <a:schemeClr val="dk1"/>
                </a:solidFill>
                <a:latin typeface="Source Sans Pro"/>
                <a:ea typeface="Source Sans Pro"/>
                <a:cs typeface="Source Sans Pro"/>
                <a:sym typeface="Source Sans Pro"/>
              </a:defRPr>
            </a:lvl1pPr>
            <a:lvl2pPr marR="0" lvl="1" algn="ctr"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150" name="Google Shape;150;p20"/>
          <p:cNvSpPr txBox="1">
            <a:spLocks noGrp="1"/>
          </p:cNvSpPr>
          <p:nvPr>
            <p:ph type="body" idx="2"/>
          </p:nvPr>
        </p:nvSpPr>
        <p:spPr>
          <a:xfrm>
            <a:off x="995363" y="4394238"/>
            <a:ext cx="7153200" cy="366600"/>
          </a:xfrm>
          <a:prstGeom prst="rect">
            <a:avLst/>
          </a:prstGeom>
          <a:noFill/>
          <a:ln>
            <a:noFill/>
          </a:ln>
        </p:spPr>
        <p:txBody>
          <a:bodyPr spcFirstLastPara="1" wrap="square" lIns="91425" tIns="45700" rIns="91425" bIns="45700" anchor="ctr" anchorCtr="0">
            <a:normAutofit/>
          </a:bodyPr>
          <a:lstStyle>
            <a:lvl1pPr marL="457200" marR="0" lvl="0" indent="-228600" algn="ctr" rtl="0">
              <a:lnSpc>
                <a:spcPct val="100000"/>
              </a:lnSpc>
              <a:spcBef>
                <a:spcPts val="0"/>
              </a:spcBef>
              <a:spcAft>
                <a:spcPts val="0"/>
              </a:spcAft>
              <a:buClr>
                <a:schemeClr val="lt1"/>
              </a:buClr>
              <a:buSzPts val="1200"/>
              <a:buFont typeface="Source Sans Pro"/>
              <a:buNone/>
              <a:defRPr sz="1200" b="0" i="0" u="none" strike="noStrike" cap="none">
                <a:solidFill>
                  <a:schemeClr val="lt1"/>
                </a:solidFill>
                <a:latin typeface="Source Sans Pro"/>
                <a:ea typeface="Source Sans Pro"/>
                <a:cs typeface="Source Sans Pro"/>
                <a:sym typeface="Source Sans Pro"/>
              </a:defRPr>
            </a:lvl1pPr>
            <a:lvl2pPr marL="914400" marR="0" lvl="1" indent="-228600" algn="l" rtl="0">
              <a:lnSpc>
                <a:spcPct val="100000"/>
              </a:lnSpc>
              <a:spcBef>
                <a:spcPts val="0"/>
              </a:spcBef>
              <a:spcAft>
                <a:spcPts val="0"/>
              </a:spcAft>
              <a:buClr>
                <a:schemeClr val="lt1"/>
              </a:buClr>
              <a:buSzPts val="1200"/>
              <a:buFont typeface="Source Sans Pro"/>
              <a:buNone/>
              <a:defRPr sz="1200" b="0" i="0" u="none" strike="noStrike" cap="none">
                <a:solidFill>
                  <a:schemeClr val="lt1"/>
                </a:solidFill>
                <a:latin typeface="Source Sans Pro"/>
                <a:ea typeface="Source Sans Pro"/>
                <a:cs typeface="Source Sans Pro"/>
                <a:sym typeface="Source Sans Pro"/>
              </a:defRPr>
            </a:lvl2pPr>
            <a:lvl3pPr marL="1371600" marR="0" lvl="2" indent="-228600" algn="l" rtl="0">
              <a:lnSpc>
                <a:spcPct val="100000"/>
              </a:lnSpc>
              <a:spcBef>
                <a:spcPts val="0"/>
              </a:spcBef>
              <a:spcAft>
                <a:spcPts val="0"/>
              </a:spcAft>
              <a:buClr>
                <a:schemeClr val="lt1"/>
              </a:buClr>
              <a:buSzPts val="1200"/>
              <a:buFont typeface="Source Sans Pro"/>
              <a:buNone/>
              <a:defRPr sz="1200" b="0" i="0" u="none" strike="noStrike" cap="none">
                <a:solidFill>
                  <a:schemeClr val="lt1"/>
                </a:solidFill>
                <a:latin typeface="Source Sans Pro"/>
                <a:ea typeface="Source Sans Pro"/>
                <a:cs typeface="Source Sans Pro"/>
                <a:sym typeface="Source Sans Pro"/>
              </a:defRPr>
            </a:lvl3pPr>
            <a:lvl4pPr marL="1828800" marR="0" lvl="3" indent="-228600" algn="l" rtl="0">
              <a:lnSpc>
                <a:spcPct val="100000"/>
              </a:lnSpc>
              <a:spcBef>
                <a:spcPts val="0"/>
              </a:spcBef>
              <a:spcAft>
                <a:spcPts val="0"/>
              </a:spcAft>
              <a:buClr>
                <a:schemeClr val="lt1"/>
              </a:buClr>
              <a:buSzPts val="1200"/>
              <a:buFont typeface="Source Sans Pro"/>
              <a:buNone/>
              <a:defRPr sz="1200" b="0" i="0" u="none" strike="noStrike" cap="none">
                <a:solidFill>
                  <a:schemeClr val="lt1"/>
                </a:solidFill>
                <a:latin typeface="Source Sans Pro"/>
                <a:ea typeface="Source Sans Pro"/>
                <a:cs typeface="Source Sans Pro"/>
                <a:sym typeface="Source Sans Pro"/>
              </a:defRPr>
            </a:lvl4pPr>
            <a:lvl5pPr marL="2286000" marR="0" lvl="4" indent="-228600" algn="l" rtl="0">
              <a:lnSpc>
                <a:spcPct val="100000"/>
              </a:lnSpc>
              <a:spcBef>
                <a:spcPts val="0"/>
              </a:spcBef>
              <a:spcAft>
                <a:spcPts val="0"/>
              </a:spcAft>
              <a:buClr>
                <a:schemeClr val="lt1"/>
              </a:buClr>
              <a:buSzPts val="1200"/>
              <a:buFont typeface="Source Sans Pro"/>
              <a:buNone/>
              <a:defRPr sz="1200" b="0" i="0" u="none" strike="noStrike" cap="none">
                <a:solidFill>
                  <a:schemeClr val="lt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51" name="Google Shape;151;p20"/>
          <p:cNvPicPr preferRelativeResize="0"/>
          <p:nvPr/>
        </p:nvPicPr>
        <p:blipFill rotWithShape="1">
          <a:blip r:embed="rId2">
            <a:alphaModFix/>
          </a:blip>
          <a:srcRect/>
          <a:stretch/>
        </p:blipFill>
        <p:spPr>
          <a:xfrm>
            <a:off x="3798627" y="735713"/>
            <a:ext cx="1546747" cy="1082723"/>
          </a:xfrm>
          <a:prstGeom prst="rect">
            <a:avLst/>
          </a:prstGeom>
          <a:noFill/>
          <a:ln>
            <a:noFill/>
          </a:ln>
        </p:spPr>
      </p:pic>
      <p:sp>
        <p:nvSpPr>
          <p:cNvPr id="152" name="Google Shape;152;p2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rtl="0">
              <a:buNone/>
              <a:defRPr sz="1400">
                <a:latin typeface="Source Sans Pro"/>
                <a:ea typeface="Source Sans Pro"/>
                <a:cs typeface="Source Sans Pro"/>
                <a:sym typeface="Source Sans Pro"/>
              </a:defRPr>
            </a:lvl1pPr>
            <a:lvl2pPr lvl="1" rtl="0">
              <a:buNone/>
              <a:defRPr sz="1400">
                <a:latin typeface="Source Sans Pro"/>
                <a:ea typeface="Source Sans Pro"/>
                <a:cs typeface="Source Sans Pro"/>
                <a:sym typeface="Source Sans Pro"/>
              </a:defRPr>
            </a:lvl2pPr>
            <a:lvl3pPr lvl="2" rtl="0">
              <a:buNone/>
              <a:defRPr sz="1400">
                <a:latin typeface="Source Sans Pro"/>
                <a:ea typeface="Source Sans Pro"/>
                <a:cs typeface="Source Sans Pro"/>
                <a:sym typeface="Source Sans Pro"/>
              </a:defRPr>
            </a:lvl3pPr>
            <a:lvl4pPr lvl="3" rtl="0">
              <a:buNone/>
              <a:defRPr sz="1400">
                <a:latin typeface="Source Sans Pro"/>
                <a:ea typeface="Source Sans Pro"/>
                <a:cs typeface="Source Sans Pro"/>
                <a:sym typeface="Source Sans Pro"/>
              </a:defRPr>
            </a:lvl4pPr>
            <a:lvl5pPr lvl="4" rtl="0">
              <a:buNone/>
              <a:defRPr sz="1400">
                <a:latin typeface="Source Sans Pro"/>
                <a:ea typeface="Source Sans Pro"/>
                <a:cs typeface="Source Sans Pro"/>
                <a:sym typeface="Source Sans Pro"/>
              </a:defRPr>
            </a:lvl5pPr>
            <a:lvl6pPr lvl="5" rtl="0">
              <a:buNone/>
              <a:defRPr sz="1400">
                <a:latin typeface="Source Sans Pro"/>
                <a:ea typeface="Source Sans Pro"/>
                <a:cs typeface="Source Sans Pro"/>
                <a:sym typeface="Source Sans Pro"/>
              </a:defRPr>
            </a:lvl6pPr>
            <a:lvl7pPr lvl="6" rtl="0">
              <a:buNone/>
              <a:defRPr sz="1400">
                <a:latin typeface="Source Sans Pro"/>
                <a:ea typeface="Source Sans Pro"/>
                <a:cs typeface="Source Sans Pro"/>
                <a:sym typeface="Source Sans Pro"/>
              </a:defRPr>
            </a:lvl7pPr>
            <a:lvl8pPr lvl="7" rtl="0">
              <a:buNone/>
              <a:defRPr sz="1400">
                <a:latin typeface="Source Sans Pro"/>
                <a:ea typeface="Source Sans Pro"/>
                <a:cs typeface="Source Sans Pro"/>
                <a:sym typeface="Source Sans Pro"/>
              </a:defRPr>
            </a:lvl8pPr>
            <a:lvl9pPr lvl="8" rtl="0">
              <a:buNone/>
              <a:defRPr sz="1400">
                <a:latin typeface="Source Sans Pro"/>
                <a:ea typeface="Source Sans Pro"/>
                <a:cs typeface="Source Sans Pro"/>
                <a:sym typeface="Source Sans Pro"/>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solidFill>
          <a:schemeClr val="dk2"/>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623888" y="720329"/>
            <a:ext cx="3402600" cy="2190300"/>
          </a:xfrm>
          <a:prstGeom prst="rect">
            <a:avLst/>
          </a:prstGeom>
          <a:noFill/>
          <a:ln>
            <a:noFill/>
          </a:ln>
        </p:spPr>
        <p:txBody>
          <a:bodyPr spcFirstLastPara="1" wrap="square" lIns="68575" tIns="68575" rIns="68575" bIns="68575" anchor="b" anchorCtr="0">
            <a:normAutofit/>
          </a:bodyPr>
          <a:lstStyle>
            <a:lvl1pPr lvl="0" algn="l" rtl="0">
              <a:lnSpc>
                <a:spcPct val="90000"/>
              </a:lnSpc>
              <a:spcBef>
                <a:spcPts val="0"/>
              </a:spcBef>
              <a:spcAft>
                <a:spcPts val="0"/>
              </a:spcAft>
              <a:buClr>
                <a:schemeClr val="lt1"/>
              </a:buClr>
              <a:buSzPts val="3600"/>
              <a:buFont typeface="Source Sans Pro"/>
              <a:buNone/>
              <a:defRPr sz="3600" b="1" i="0">
                <a:solidFill>
                  <a:schemeClr val="l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4" name="Google Shape;14;p3"/>
          <p:cNvSpPr txBox="1">
            <a:spLocks noGrp="1"/>
          </p:cNvSpPr>
          <p:nvPr>
            <p:ph type="body" idx="1"/>
          </p:nvPr>
        </p:nvSpPr>
        <p:spPr>
          <a:xfrm>
            <a:off x="623888" y="2910664"/>
            <a:ext cx="3402600" cy="1512600"/>
          </a:xfrm>
          <a:prstGeom prst="rect">
            <a:avLst/>
          </a:prstGeom>
          <a:noFill/>
          <a:ln>
            <a:noFill/>
          </a:ln>
        </p:spPr>
        <p:txBody>
          <a:bodyPr spcFirstLastPara="1" wrap="square" lIns="68575" tIns="68575" rIns="68575" bIns="68575" anchor="t" anchorCtr="0">
            <a:normAutofit/>
          </a:bodyPr>
          <a:lstStyle>
            <a:lvl1pPr marL="457200" lvl="0" indent="-228600" algn="l" rtl="0">
              <a:lnSpc>
                <a:spcPct val="90000"/>
              </a:lnSpc>
              <a:spcBef>
                <a:spcPts val="800"/>
              </a:spcBef>
              <a:spcAft>
                <a:spcPts val="0"/>
              </a:spcAft>
              <a:buClr>
                <a:srgbClr val="D1DDDC"/>
              </a:buClr>
              <a:buSzPts val="1800"/>
              <a:buNone/>
              <a:defRPr sz="1800">
                <a:solidFill>
                  <a:srgbClr val="D1DDDC"/>
                </a:solidFill>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888C97"/>
              </a:buClr>
              <a:buSzPts val="1500"/>
              <a:buNone/>
              <a:defRPr sz="1500">
                <a:solidFill>
                  <a:srgbClr val="888C97"/>
                </a:solidFill>
              </a:defRPr>
            </a:lvl2pPr>
            <a:lvl3pPr marL="1371600" lvl="2" indent="-228600" algn="l" rtl="0">
              <a:lnSpc>
                <a:spcPct val="90000"/>
              </a:lnSpc>
              <a:spcBef>
                <a:spcPts val="400"/>
              </a:spcBef>
              <a:spcAft>
                <a:spcPts val="0"/>
              </a:spcAft>
              <a:buClr>
                <a:srgbClr val="888C97"/>
              </a:buClr>
              <a:buSzPts val="1400"/>
              <a:buNone/>
              <a:defRPr sz="1400">
                <a:solidFill>
                  <a:srgbClr val="888C97"/>
                </a:solidFill>
              </a:defRPr>
            </a:lvl3pPr>
            <a:lvl4pPr marL="1828800" lvl="3" indent="-228600" algn="l" rtl="0">
              <a:lnSpc>
                <a:spcPct val="90000"/>
              </a:lnSpc>
              <a:spcBef>
                <a:spcPts val="400"/>
              </a:spcBef>
              <a:spcAft>
                <a:spcPts val="0"/>
              </a:spcAft>
              <a:buClr>
                <a:srgbClr val="888C97"/>
              </a:buClr>
              <a:buSzPts val="1200"/>
              <a:buNone/>
              <a:defRPr sz="1200">
                <a:solidFill>
                  <a:srgbClr val="888C97"/>
                </a:solidFill>
              </a:defRPr>
            </a:lvl4pPr>
            <a:lvl5pPr marL="2286000" lvl="4" indent="-228600" algn="l" rtl="0">
              <a:lnSpc>
                <a:spcPct val="90000"/>
              </a:lnSpc>
              <a:spcBef>
                <a:spcPts val="400"/>
              </a:spcBef>
              <a:spcAft>
                <a:spcPts val="0"/>
              </a:spcAft>
              <a:buClr>
                <a:srgbClr val="888C97"/>
              </a:buClr>
              <a:buSzPts val="1200"/>
              <a:buNone/>
              <a:defRPr sz="1200">
                <a:solidFill>
                  <a:srgbClr val="888C97"/>
                </a:solidFill>
              </a:defRPr>
            </a:lvl5pPr>
            <a:lvl6pPr marL="2743200" lvl="5" indent="-228600" algn="l" rtl="0">
              <a:lnSpc>
                <a:spcPct val="90000"/>
              </a:lnSpc>
              <a:spcBef>
                <a:spcPts val="400"/>
              </a:spcBef>
              <a:spcAft>
                <a:spcPts val="0"/>
              </a:spcAft>
              <a:buClr>
                <a:srgbClr val="888C97"/>
              </a:buClr>
              <a:buSzPts val="1200"/>
              <a:buNone/>
              <a:defRPr sz="1200">
                <a:solidFill>
                  <a:srgbClr val="888C97"/>
                </a:solidFill>
              </a:defRPr>
            </a:lvl6pPr>
            <a:lvl7pPr marL="3200400" lvl="6" indent="-228600" algn="l" rtl="0">
              <a:lnSpc>
                <a:spcPct val="90000"/>
              </a:lnSpc>
              <a:spcBef>
                <a:spcPts val="400"/>
              </a:spcBef>
              <a:spcAft>
                <a:spcPts val="0"/>
              </a:spcAft>
              <a:buClr>
                <a:srgbClr val="888C97"/>
              </a:buClr>
              <a:buSzPts val="1200"/>
              <a:buNone/>
              <a:defRPr sz="1200">
                <a:solidFill>
                  <a:srgbClr val="888C97"/>
                </a:solidFill>
              </a:defRPr>
            </a:lvl7pPr>
            <a:lvl8pPr marL="3657600" lvl="7" indent="-228600" algn="l" rtl="0">
              <a:lnSpc>
                <a:spcPct val="90000"/>
              </a:lnSpc>
              <a:spcBef>
                <a:spcPts val="400"/>
              </a:spcBef>
              <a:spcAft>
                <a:spcPts val="0"/>
              </a:spcAft>
              <a:buClr>
                <a:srgbClr val="888C97"/>
              </a:buClr>
              <a:buSzPts val="1200"/>
              <a:buNone/>
              <a:defRPr sz="1200">
                <a:solidFill>
                  <a:srgbClr val="888C97"/>
                </a:solidFill>
              </a:defRPr>
            </a:lvl8pPr>
            <a:lvl9pPr marL="4114800" lvl="8" indent="-228600" algn="l" rtl="0">
              <a:lnSpc>
                <a:spcPct val="90000"/>
              </a:lnSpc>
              <a:spcBef>
                <a:spcPts val="400"/>
              </a:spcBef>
              <a:spcAft>
                <a:spcPts val="0"/>
              </a:spcAft>
              <a:buClr>
                <a:srgbClr val="888C97"/>
              </a:buClr>
              <a:buSzPts val="1200"/>
              <a:buNone/>
              <a:defRPr sz="1200">
                <a:solidFill>
                  <a:srgbClr val="888C97"/>
                </a:solidFill>
              </a:defRPr>
            </a:lvl9pPr>
          </a:lstStyle>
          <a:p>
            <a:endParaRPr/>
          </a:p>
        </p:txBody>
      </p:sp>
      <p:sp>
        <p:nvSpPr>
          <p:cNvPr id="15" name="Google Shape;15;p3"/>
          <p:cNvSpPr/>
          <p:nvPr/>
        </p:nvSpPr>
        <p:spPr>
          <a:xfrm>
            <a:off x="4572000" y="0"/>
            <a:ext cx="4572000"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C3DDD9"/>
              </a:solidFill>
              <a:latin typeface="Calibri"/>
              <a:ea typeface="Calibri"/>
              <a:cs typeface="Calibri"/>
              <a:sym typeface="Calibri"/>
            </a:endParaRPr>
          </a:p>
        </p:txBody>
      </p:sp>
      <p:sp>
        <p:nvSpPr>
          <p:cNvPr id="16" name="Google Shape;16;p3"/>
          <p:cNvSpPr txBox="1">
            <a:spLocks noGrp="1"/>
          </p:cNvSpPr>
          <p:nvPr>
            <p:ph type="body" idx="2"/>
          </p:nvPr>
        </p:nvSpPr>
        <p:spPr>
          <a:xfrm>
            <a:off x="4911213" y="720328"/>
            <a:ext cx="3849300" cy="3711600"/>
          </a:xfrm>
          <a:prstGeom prst="rect">
            <a:avLst/>
          </a:prstGeom>
          <a:noFill/>
          <a:ln>
            <a:noFill/>
          </a:ln>
        </p:spPr>
        <p:txBody>
          <a:bodyPr spcFirstLastPara="1" wrap="square" lIns="68575" tIns="34275" rIns="68575" bIns="34275" anchor="ctr" anchorCtr="0">
            <a:normAutofit/>
          </a:bodyPr>
          <a:lstStyle>
            <a:lvl1pPr marL="457200" lvl="0" indent="-342900" algn="l" rtl="0">
              <a:lnSpc>
                <a:spcPct val="90000"/>
              </a:lnSpc>
              <a:spcBef>
                <a:spcPts val="800"/>
              </a:spcBef>
              <a:spcAft>
                <a:spcPts val="0"/>
              </a:spcAft>
              <a:buClr>
                <a:srgbClr val="0F3D68"/>
              </a:buClr>
              <a:buSzPts val="1800"/>
              <a:buFont typeface="Calibri"/>
              <a:buAutoNum type="arabicPeriod"/>
              <a:defRPr>
                <a:latin typeface="Source Sans Pro"/>
                <a:ea typeface="Source Sans Pro"/>
                <a:cs typeface="Source Sans Pro"/>
                <a:sym typeface="Source Sans Pro"/>
              </a:defRPr>
            </a:lvl1pPr>
            <a:lvl2pPr marL="914400" lvl="1" indent="-323850" algn="l" rtl="0">
              <a:lnSpc>
                <a:spcPct val="90000"/>
              </a:lnSpc>
              <a:spcBef>
                <a:spcPts val="400"/>
              </a:spcBef>
              <a:spcAft>
                <a:spcPts val="0"/>
              </a:spcAft>
              <a:buClr>
                <a:srgbClr val="0F3D68"/>
              </a:buClr>
              <a:buSzPts val="1500"/>
              <a:buFont typeface="Calibri"/>
              <a:buAutoNum type="arabicPeriod"/>
              <a:defRPr>
                <a:latin typeface="Source Sans Pro"/>
                <a:ea typeface="Source Sans Pro"/>
                <a:cs typeface="Source Sans Pro"/>
                <a:sym typeface="Source Sans Pro"/>
              </a:defRPr>
            </a:lvl2pPr>
            <a:lvl3pPr marL="1371600" lvl="2" indent="-317500" algn="l" rtl="0">
              <a:lnSpc>
                <a:spcPct val="90000"/>
              </a:lnSpc>
              <a:spcBef>
                <a:spcPts val="400"/>
              </a:spcBef>
              <a:spcAft>
                <a:spcPts val="0"/>
              </a:spcAft>
              <a:buClr>
                <a:srgbClr val="0F3D68"/>
              </a:buClr>
              <a:buSzPts val="1400"/>
              <a:buFont typeface="Calibri"/>
              <a:buAutoNum type="arabicPeriod"/>
              <a:defRPr>
                <a:latin typeface="Source Sans Pro"/>
                <a:ea typeface="Source Sans Pro"/>
                <a:cs typeface="Source Sans Pro"/>
                <a:sym typeface="Source Sans Pro"/>
              </a:defRPr>
            </a:lvl3pPr>
            <a:lvl4pPr marL="1828800" lvl="3" indent="-304800" algn="l" rtl="0">
              <a:lnSpc>
                <a:spcPct val="90000"/>
              </a:lnSpc>
              <a:spcBef>
                <a:spcPts val="400"/>
              </a:spcBef>
              <a:spcAft>
                <a:spcPts val="0"/>
              </a:spcAft>
              <a:buClr>
                <a:srgbClr val="0F3D68"/>
              </a:buClr>
              <a:buSzPts val="1200"/>
              <a:buFont typeface="Calibri"/>
              <a:buAutoNum type="arabicPeriod"/>
              <a:defRPr>
                <a:latin typeface="Source Sans Pro"/>
                <a:ea typeface="Source Sans Pro"/>
                <a:cs typeface="Source Sans Pro"/>
                <a:sym typeface="Source Sans Pro"/>
              </a:defRPr>
            </a:lvl4pPr>
            <a:lvl5pPr marL="2286000" lvl="4" indent="-304800" algn="l" rtl="0">
              <a:lnSpc>
                <a:spcPct val="90000"/>
              </a:lnSpc>
              <a:spcBef>
                <a:spcPts val="400"/>
              </a:spcBef>
              <a:spcAft>
                <a:spcPts val="0"/>
              </a:spcAft>
              <a:buClr>
                <a:srgbClr val="0F3D68"/>
              </a:buClr>
              <a:buSzPts val="1200"/>
              <a:buFont typeface="Calibri"/>
              <a:buAutoNum type="arabicPeriod"/>
              <a:defRPr>
                <a:latin typeface="Source Sans Pro"/>
                <a:ea typeface="Source Sans Pro"/>
                <a:cs typeface="Source Sans Pro"/>
                <a:sym typeface="Source Sans Pro"/>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pic>
        <p:nvPicPr>
          <p:cNvPr id="17" name="Google Shape;17;p3"/>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g Header and 2 Column Paragraph">
  <p:cSld name="Lg Header and 2 Column Paragraph">
    <p:spTree>
      <p:nvGrpSpPr>
        <p:cNvPr id="1" name="Shape 153"/>
        <p:cNvGrpSpPr/>
        <p:nvPr/>
      </p:nvGrpSpPr>
      <p:grpSpPr>
        <a:xfrm>
          <a:off x="0" y="0"/>
          <a:ext cx="0" cy="0"/>
          <a:chOff x="0" y="0"/>
          <a:chExt cx="0" cy="0"/>
        </a:xfrm>
      </p:grpSpPr>
      <p:sp>
        <p:nvSpPr>
          <p:cNvPr id="154" name="Google Shape;154;p21"/>
          <p:cNvSpPr txBox="1">
            <a:spLocks noGrp="1"/>
          </p:cNvSpPr>
          <p:nvPr>
            <p:ph type="body" idx="1"/>
          </p:nvPr>
        </p:nvSpPr>
        <p:spPr>
          <a:xfrm>
            <a:off x="504827" y="1896460"/>
            <a:ext cx="4067100" cy="2612400"/>
          </a:xfrm>
          <a:prstGeom prst="rect">
            <a:avLst/>
          </a:prstGeom>
          <a:noFill/>
          <a:ln>
            <a:noFill/>
          </a:ln>
        </p:spPr>
        <p:txBody>
          <a:bodyPr spcFirstLastPara="1" wrap="square" lIns="64000" tIns="45700" rIns="228600" bIns="45700" anchor="t" anchorCtr="0">
            <a:normAutofit/>
          </a:bodyPr>
          <a:lstStyle>
            <a:lvl1pPr marL="457200" marR="0" lvl="0" indent="-228600" algn="l" rtl="0">
              <a:lnSpc>
                <a:spcPct val="12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5" name="Google Shape;155;p21"/>
          <p:cNvSpPr txBox="1">
            <a:spLocks noGrp="1"/>
          </p:cNvSpPr>
          <p:nvPr>
            <p:ph type="body" idx="2"/>
          </p:nvPr>
        </p:nvSpPr>
        <p:spPr>
          <a:xfrm>
            <a:off x="4572000" y="1896460"/>
            <a:ext cx="4076700" cy="2612400"/>
          </a:xfrm>
          <a:prstGeom prst="rect">
            <a:avLst/>
          </a:prstGeom>
          <a:noFill/>
          <a:ln>
            <a:noFill/>
          </a:ln>
        </p:spPr>
        <p:txBody>
          <a:bodyPr spcFirstLastPara="1" wrap="square" lIns="228600" tIns="45700" rIns="91425" bIns="45700" anchor="t" anchorCtr="0">
            <a:normAutofit/>
          </a:bodyPr>
          <a:lstStyle>
            <a:lvl1pPr marL="457200" marR="0" lvl="0" indent="-228600" algn="l" rtl="0">
              <a:lnSpc>
                <a:spcPct val="120000"/>
              </a:lnSpc>
              <a:spcBef>
                <a:spcPts val="1000"/>
              </a:spcBef>
              <a:spcAft>
                <a:spcPts val="0"/>
              </a:spcAft>
              <a:buClr>
                <a:schemeClr val="dk1"/>
              </a:buClr>
              <a:buSzPts val="1600"/>
              <a:buFont typeface="Arial"/>
              <a:buNone/>
              <a:defRPr sz="1600" b="0"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6" name="Google Shape;156;p21"/>
          <p:cNvSpPr txBox="1">
            <a:spLocks noGrp="1"/>
          </p:cNvSpPr>
          <p:nvPr>
            <p:ph type="body" idx="3"/>
          </p:nvPr>
        </p:nvSpPr>
        <p:spPr>
          <a:xfrm>
            <a:off x="499570" y="1255713"/>
            <a:ext cx="8149200" cy="536400"/>
          </a:xfrm>
          <a:prstGeom prst="rect">
            <a:avLst/>
          </a:prstGeom>
          <a:noFill/>
          <a:ln>
            <a:noFill/>
          </a:ln>
        </p:spPr>
        <p:txBody>
          <a:bodyPr spcFirstLastPara="1" wrap="square" lIns="64000" tIns="45700" rIns="91425" bIns="45700" anchor="b" anchorCtr="0">
            <a:normAutofit/>
          </a:bodyPr>
          <a:lstStyle>
            <a:lvl1pPr marL="457200" marR="0" lvl="0" indent="-228600" algn="l" rtl="0">
              <a:lnSpc>
                <a:spcPct val="90000"/>
              </a:lnSpc>
              <a:spcBef>
                <a:spcPts val="1000"/>
              </a:spcBef>
              <a:spcAft>
                <a:spcPts val="0"/>
              </a:spcAft>
              <a:buClr>
                <a:schemeClr val="dk1"/>
              </a:buClr>
              <a:buSzPts val="3000"/>
              <a:buFont typeface="Arial"/>
              <a:buNone/>
              <a:defRPr sz="3000" b="1"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7" name="Google Shape;157;p21"/>
          <p:cNvSpPr txBox="1">
            <a:spLocks noGrp="1"/>
          </p:cNvSpPr>
          <p:nvPr>
            <p:ph type="title"/>
          </p:nvPr>
        </p:nvSpPr>
        <p:spPr>
          <a:xfrm>
            <a:off x="344869" y="316680"/>
            <a:ext cx="8456100" cy="424200"/>
          </a:xfrm>
          <a:prstGeom prst="rect">
            <a:avLst/>
          </a:prstGeom>
          <a:noFill/>
          <a:ln>
            <a:noFill/>
          </a:ln>
        </p:spPr>
        <p:txBody>
          <a:bodyPr spcFirstLastPara="1" wrap="square" lIns="0" tIns="45700" rIns="91425" bIns="45700" anchor="t" anchorCtr="0">
            <a:normAutofit/>
          </a:bodyPr>
          <a:lstStyle>
            <a:lvl1pPr lvl="0" algn="l" rtl="0">
              <a:lnSpc>
                <a:spcPct val="100000"/>
              </a:lnSpc>
              <a:spcBef>
                <a:spcPts val="0"/>
              </a:spcBef>
              <a:spcAft>
                <a:spcPts val="0"/>
              </a:spcAft>
              <a:buClr>
                <a:schemeClr val="dk2"/>
              </a:buClr>
              <a:buSzPts val="18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58" name="Google Shape;158;p2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rtl="0">
              <a:buNone/>
              <a:defRPr sz="1400">
                <a:solidFill>
                  <a:schemeClr val="dk1"/>
                </a:solidFill>
              </a:defRPr>
            </a:lvl1pPr>
            <a:lvl2pPr lvl="1" rtl="0">
              <a:buNone/>
              <a:defRPr sz="1400">
                <a:solidFill>
                  <a:schemeClr val="dk1"/>
                </a:solidFill>
              </a:defRPr>
            </a:lvl2pPr>
            <a:lvl3pPr lvl="2" rtl="0">
              <a:buNone/>
              <a:defRPr sz="1400">
                <a:solidFill>
                  <a:schemeClr val="dk1"/>
                </a:solidFill>
              </a:defRPr>
            </a:lvl3pPr>
            <a:lvl4pPr lvl="3" rtl="0">
              <a:buNone/>
              <a:defRPr sz="1400">
                <a:solidFill>
                  <a:schemeClr val="dk1"/>
                </a:solidFill>
              </a:defRPr>
            </a:lvl4pPr>
            <a:lvl5pPr lvl="4" rtl="0">
              <a:buNone/>
              <a:defRPr sz="1400">
                <a:solidFill>
                  <a:schemeClr val="dk1"/>
                </a:solidFill>
              </a:defRPr>
            </a:lvl5pPr>
            <a:lvl6pPr lvl="5" rtl="0">
              <a:buNone/>
              <a:defRPr sz="1400">
                <a:solidFill>
                  <a:schemeClr val="dk1"/>
                </a:solidFill>
              </a:defRPr>
            </a:lvl6pPr>
            <a:lvl7pPr lvl="6" rtl="0">
              <a:buNone/>
              <a:defRPr sz="1400">
                <a:solidFill>
                  <a:schemeClr val="dk1"/>
                </a:solidFill>
              </a:defRPr>
            </a:lvl7pPr>
            <a:lvl8pPr lvl="7" rtl="0">
              <a:buNone/>
              <a:defRPr sz="1400">
                <a:solidFill>
                  <a:schemeClr val="dk1"/>
                </a:solidFill>
              </a:defRPr>
            </a:lvl8pPr>
            <a:lvl9pPr lvl="8" rtl="0">
              <a:buNone/>
              <a:defRPr sz="1400">
                <a:solidFill>
                  <a:schemeClr val="dk1"/>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with subtitle - left aligned - navy">
  <p:cSld name="Section with subtitle - left aligned - navy">
    <p:bg>
      <p:bgPr>
        <a:solidFill>
          <a:schemeClr val="dk1"/>
        </a:solidFill>
        <a:effectLst/>
      </p:bgPr>
    </p:bg>
    <p:spTree>
      <p:nvGrpSpPr>
        <p:cNvPr id="1" name="Shape 159"/>
        <p:cNvGrpSpPr/>
        <p:nvPr/>
      </p:nvGrpSpPr>
      <p:grpSpPr>
        <a:xfrm>
          <a:off x="0" y="0"/>
          <a:ext cx="0" cy="0"/>
          <a:chOff x="0" y="0"/>
          <a:chExt cx="0" cy="0"/>
        </a:xfrm>
      </p:grpSpPr>
      <p:sp>
        <p:nvSpPr>
          <p:cNvPr id="160" name="Google Shape;160;p22"/>
          <p:cNvSpPr txBox="1">
            <a:spLocks noGrp="1"/>
          </p:cNvSpPr>
          <p:nvPr>
            <p:ph type="title"/>
          </p:nvPr>
        </p:nvSpPr>
        <p:spPr>
          <a:xfrm>
            <a:off x="546538" y="1924749"/>
            <a:ext cx="8050800" cy="993900"/>
          </a:xfrm>
          <a:prstGeom prst="rect">
            <a:avLst/>
          </a:prstGeom>
          <a:noFill/>
          <a:ln>
            <a:noFill/>
          </a:ln>
        </p:spPr>
        <p:txBody>
          <a:bodyPr spcFirstLastPara="1" wrap="square" lIns="91425" tIns="45700" rIns="91425" bIns="45700" anchor="b" anchorCtr="0">
            <a:normAutofit/>
          </a:bodyPr>
          <a:lstStyle>
            <a:lvl1pPr lvl="0" algn="l" rtl="0">
              <a:lnSpc>
                <a:spcPct val="110000"/>
              </a:lnSpc>
              <a:spcBef>
                <a:spcPts val="0"/>
              </a:spcBef>
              <a:spcAft>
                <a:spcPts val="0"/>
              </a:spcAft>
              <a:buClr>
                <a:schemeClr val="lt1"/>
              </a:buClr>
              <a:buSzPts val="4000"/>
              <a:buFont typeface="Merriweather"/>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61" name="Google Shape;161;p22"/>
          <p:cNvSpPr txBox="1">
            <a:spLocks noGrp="1"/>
          </p:cNvSpPr>
          <p:nvPr>
            <p:ph type="body" idx="1"/>
          </p:nvPr>
        </p:nvSpPr>
        <p:spPr>
          <a:xfrm>
            <a:off x="551224" y="2972793"/>
            <a:ext cx="8035200" cy="534900"/>
          </a:xfrm>
          <a:prstGeom prst="rect">
            <a:avLst/>
          </a:prstGeom>
          <a:noFill/>
          <a:ln>
            <a:noFill/>
          </a:ln>
        </p:spPr>
        <p:txBody>
          <a:bodyPr spcFirstLastPara="1" wrap="square" lIns="100575" tIns="45700" rIns="0" bIns="45700" anchor="t" anchorCtr="0">
            <a:normAutofit/>
          </a:bodyPr>
          <a:lstStyle>
            <a:lvl1pPr marL="457200" marR="0" lvl="0" indent="-228600" algn="l" rtl="0">
              <a:lnSpc>
                <a:spcPct val="90000"/>
              </a:lnSpc>
              <a:spcBef>
                <a:spcPts val="1000"/>
              </a:spcBef>
              <a:spcAft>
                <a:spcPts val="0"/>
              </a:spcAft>
              <a:buClr>
                <a:schemeClr val="accent2"/>
              </a:buClr>
              <a:buSzPts val="2400"/>
              <a:buFont typeface="Arial"/>
              <a:buNone/>
              <a:defRPr sz="2400" b="1" i="0" u="none" strike="noStrike" cap="none">
                <a:solidFill>
                  <a:schemeClr val="accent2"/>
                </a:solidFill>
                <a:latin typeface="Source Sans Pro"/>
                <a:ea typeface="Source Sans Pro"/>
                <a:cs typeface="Source Sans Pro"/>
                <a:sym typeface="Source Sans Pro"/>
              </a:defRPr>
            </a:lvl1pPr>
            <a:lvl2pPr marL="914400" marR="0" lvl="1" indent="-228600" algn="l" rtl="0">
              <a:lnSpc>
                <a:spcPct val="90000"/>
              </a:lnSpc>
              <a:spcBef>
                <a:spcPts val="500"/>
              </a:spcBef>
              <a:spcAft>
                <a:spcPts val="0"/>
              </a:spcAft>
              <a:buClr>
                <a:schemeClr val="dk1"/>
              </a:buClr>
              <a:buSzPts val="2400"/>
              <a:buFont typeface="Arial"/>
              <a:buNone/>
              <a:defRPr sz="2400" b="1" i="0" u="none" strike="noStrike" cap="none">
                <a:solidFill>
                  <a:schemeClr val="dk1"/>
                </a:solidFill>
                <a:latin typeface="Source Sans Pro"/>
                <a:ea typeface="Source Sans Pro"/>
                <a:cs typeface="Source Sans Pro"/>
                <a:sym typeface="Source Sans Pro"/>
              </a:defRPr>
            </a:lvl2pPr>
            <a:lvl3pPr marL="1371600" marR="0" lvl="2" indent="-228600" algn="l" rtl="0">
              <a:lnSpc>
                <a:spcPct val="90000"/>
              </a:lnSpc>
              <a:spcBef>
                <a:spcPts val="500"/>
              </a:spcBef>
              <a:spcAft>
                <a:spcPts val="0"/>
              </a:spcAft>
              <a:buClr>
                <a:schemeClr val="dk1"/>
              </a:buClr>
              <a:buSzPts val="2400"/>
              <a:buFont typeface="Arial"/>
              <a:buNone/>
              <a:defRPr sz="2400" b="1" i="0" u="none" strike="noStrike" cap="none">
                <a:solidFill>
                  <a:schemeClr val="dk1"/>
                </a:solidFill>
                <a:latin typeface="Source Sans Pro"/>
                <a:ea typeface="Source Sans Pro"/>
                <a:cs typeface="Source Sans Pro"/>
                <a:sym typeface="Source Sans Pro"/>
              </a:defRPr>
            </a:lvl3pPr>
            <a:lvl4pPr marL="1828800" marR="0" lvl="3" indent="-228600" algn="l" rtl="0">
              <a:lnSpc>
                <a:spcPct val="90000"/>
              </a:lnSpc>
              <a:spcBef>
                <a:spcPts val="500"/>
              </a:spcBef>
              <a:spcAft>
                <a:spcPts val="0"/>
              </a:spcAft>
              <a:buClr>
                <a:schemeClr val="dk1"/>
              </a:buClr>
              <a:buSzPts val="2400"/>
              <a:buFont typeface="Arial"/>
              <a:buNone/>
              <a:defRPr sz="2400" b="1" i="0" u="none" strike="noStrike" cap="none">
                <a:solidFill>
                  <a:schemeClr val="dk1"/>
                </a:solidFill>
                <a:latin typeface="Source Sans Pro"/>
                <a:ea typeface="Source Sans Pro"/>
                <a:cs typeface="Source Sans Pro"/>
                <a:sym typeface="Source Sans Pro"/>
              </a:defRPr>
            </a:lvl4pPr>
            <a:lvl5pPr marL="2286000" marR="0" lvl="4" indent="-228600" algn="l" rtl="0">
              <a:lnSpc>
                <a:spcPct val="90000"/>
              </a:lnSpc>
              <a:spcBef>
                <a:spcPts val="500"/>
              </a:spcBef>
              <a:spcAft>
                <a:spcPts val="0"/>
              </a:spcAft>
              <a:buClr>
                <a:schemeClr val="dk1"/>
              </a:buClr>
              <a:buSzPts val="2400"/>
              <a:buFont typeface="Arial"/>
              <a:buNone/>
              <a:defRPr sz="2400" b="1"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2" name="Google Shape;162;p22"/>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rtl="0">
              <a:buNone/>
              <a:defRPr sz="1400">
                <a:solidFill>
                  <a:schemeClr val="accent2"/>
                </a:solidFill>
                <a:latin typeface="Source Sans Pro"/>
                <a:ea typeface="Source Sans Pro"/>
                <a:cs typeface="Source Sans Pro"/>
                <a:sym typeface="Source Sans Pro"/>
              </a:defRPr>
            </a:lvl1pPr>
            <a:lvl2pPr lvl="1" rtl="0">
              <a:buNone/>
              <a:defRPr sz="1400">
                <a:solidFill>
                  <a:schemeClr val="accent2"/>
                </a:solidFill>
                <a:latin typeface="Source Sans Pro"/>
                <a:ea typeface="Source Sans Pro"/>
                <a:cs typeface="Source Sans Pro"/>
                <a:sym typeface="Source Sans Pro"/>
              </a:defRPr>
            </a:lvl2pPr>
            <a:lvl3pPr lvl="2" rtl="0">
              <a:buNone/>
              <a:defRPr sz="1400">
                <a:solidFill>
                  <a:schemeClr val="accent2"/>
                </a:solidFill>
                <a:latin typeface="Source Sans Pro"/>
                <a:ea typeface="Source Sans Pro"/>
                <a:cs typeface="Source Sans Pro"/>
                <a:sym typeface="Source Sans Pro"/>
              </a:defRPr>
            </a:lvl3pPr>
            <a:lvl4pPr lvl="3" rtl="0">
              <a:buNone/>
              <a:defRPr sz="1400">
                <a:solidFill>
                  <a:schemeClr val="accent2"/>
                </a:solidFill>
                <a:latin typeface="Source Sans Pro"/>
                <a:ea typeface="Source Sans Pro"/>
                <a:cs typeface="Source Sans Pro"/>
                <a:sym typeface="Source Sans Pro"/>
              </a:defRPr>
            </a:lvl4pPr>
            <a:lvl5pPr lvl="4" rtl="0">
              <a:buNone/>
              <a:defRPr sz="1400">
                <a:solidFill>
                  <a:schemeClr val="accent2"/>
                </a:solidFill>
                <a:latin typeface="Source Sans Pro"/>
                <a:ea typeface="Source Sans Pro"/>
                <a:cs typeface="Source Sans Pro"/>
                <a:sym typeface="Source Sans Pro"/>
              </a:defRPr>
            </a:lvl5pPr>
            <a:lvl6pPr lvl="5" rtl="0">
              <a:buNone/>
              <a:defRPr sz="1400">
                <a:solidFill>
                  <a:schemeClr val="accent2"/>
                </a:solidFill>
                <a:latin typeface="Source Sans Pro"/>
                <a:ea typeface="Source Sans Pro"/>
                <a:cs typeface="Source Sans Pro"/>
                <a:sym typeface="Source Sans Pro"/>
              </a:defRPr>
            </a:lvl6pPr>
            <a:lvl7pPr lvl="6" rtl="0">
              <a:buNone/>
              <a:defRPr sz="1400">
                <a:solidFill>
                  <a:schemeClr val="accent2"/>
                </a:solidFill>
                <a:latin typeface="Source Sans Pro"/>
                <a:ea typeface="Source Sans Pro"/>
                <a:cs typeface="Source Sans Pro"/>
                <a:sym typeface="Source Sans Pro"/>
              </a:defRPr>
            </a:lvl7pPr>
            <a:lvl8pPr lvl="7" rtl="0">
              <a:buNone/>
              <a:defRPr sz="1400">
                <a:solidFill>
                  <a:schemeClr val="accent2"/>
                </a:solidFill>
                <a:latin typeface="Source Sans Pro"/>
                <a:ea typeface="Source Sans Pro"/>
                <a:cs typeface="Source Sans Pro"/>
                <a:sym typeface="Source Sans Pro"/>
              </a:defRPr>
            </a:lvl8pPr>
            <a:lvl9pPr lvl="8" rtl="0">
              <a:buNone/>
              <a:defRPr sz="1400">
                <a:solidFill>
                  <a:schemeClr val="accent2"/>
                </a:solidFill>
                <a:latin typeface="Source Sans Pro"/>
                <a:ea typeface="Source Sans Pro"/>
                <a:cs typeface="Source Sans Pro"/>
                <a:sym typeface="Source Sans Pro"/>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 Circular Photos w/ Captions">
  <p:cSld name="3 Circular Photos w/ Captions">
    <p:spTree>
      <p:nvGrpSpPr>
        <p:cNvPr id="1" name="Shape 163"/>
        <p:cNvGrpSpPr/>
        <p:nvPr/>
      </p:nvGrpSpPr>
      <p:grpSpPr>
        <a:xfrm>
          <a:off x="0" y="0"/>
          <a:ext cx="0" cy="0"/>
          <a:chOff x="0" y="0"/>
          <a:chExt cx="0" cy="0"/>
        </a:xfrm>
      </p:grpSpPr>
      <p:sp>
        <p:nvSpPr>
          <p:cNvPr id="164" name="Google Shape;164;p23"/>
          <p:cNvSpPr>
            <a:spLocks noGrp="1"/>
          </p:cNvSpPr>
          <p:nvPr>
            <p:ph type="pic" idx="2"/>
          </p:nvPr>
        </p:nvSpPr>
        <p:spPr>
          <a:xfrm>
            <a:off x="1021487" y="1416195"/>
            <a:ext cx="1892400" cy="1893900"/>
          </a:xfrm>
          <a:prstGeom prst="ellipse">
            <a:avLst/>
          </a:prstGeom>
          <a:solidFill>
            <a:srgbClr val="F2F2F2"/>
          </a:solid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1400"/>
              <a:buFont typeface="Arial"/>
              <a:buNone/>
              <a:defRPr sz="1400" b="0" i="0" u="none" strike="noStrike" cap="none">
                <a:solidFill>
                  <a:srgbClr val="7F7F7F"/>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1600"/>
              <a:buFont typeface="Courier New"/>
              <a:buChar char="o"/>
              <a:defRPr sz="1600" b="0" i="0" u="none" strike="noStrike" cap="none">
                <a:solidFill>
                  <a:schemeClr val="dk1"/>
                </a:solidFill>
                <a:latin typeface="Source Sans Pro"/>
                <a:ea typeface="Source Sans Pro"/>
                <a:cs typeface="Source Sans Pro"/>
                <a:sym typeface="Source Sans Pro"/>
              </a:defRPr>
            </a:lvl2pPr>
            <a:lvl3pPr marR="0" lvl="2"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Source Sans Pro"/>
                <a:ea typeface="Source Sans Pro"/>
                <a:cs typeface="Source Sans Pro"/>
                <a:sym typeface="Source Sans Pro"/>
              </a:defRPr>
            </a:lvl3pPr>
            <a:lvl4pPr marR="0" lvl="3"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 name="Google Shape;165;p23"/>
          <p:cNvSpPr>
            <a:spLocks noGrp="1"/>
          </p:cNvSpPr>
          <p:nvPr>
            <p:ph type="pic" idx="3"/>
          </p:nvPr>
        </p:nvSpPr>
        <p:spPr>
          <a:xfrm>
            <a:off x="3625850" y="1416195"/>
            <a:ext cx="1892400" cy="1893900"/>
          </a:xfrm>
          <a:prstGeom prst="ellipse">
            <a:avLst/>
          </a:prstGeom>
          <a:solidFill>
            <a:srgbClr val="F2F2F2"/>
          </a:solid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1400"/>
              <a:buFont typeface="Arial"/>
              <a:buNone/>
              <a:defRPr sz="1400" b="0" i="0" u="none" strike="noStrike" cap="none">
                <a:solidFill>
                  <a:srgbClr val="7F7F7F"/>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1600"/>
              <a:buFont typeface="Courier New"/>
              <a:buChar char="o"/>
              <a:defRPr sz="1600" b="0" i="0" u="none" strike="noStrike" cap="none">
                <a:solidFill>
                  <a:schemeClr val="dk1"/>
                </a:solidFill>
                <a:latin typeface="Source Sans Pro"/>
                <a:ea typeface="Source Sans Pro"/>
                <a:cs typeface="Source Sans Pro"/>
                <a:sym typeface="Source Sans Pro"/>
              </a:defRPr>
            </a:lvl2pPr>
            <a:lvl3pPr marR="0" lvl="2"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Source Sans Pro"/>
                <a:ea typeface="Source Sans Pro"/>
                <a:cs typeface="Source Sans Pro"/>
                <a:sym typeface="Source Sans Pro"/>
              </a:defRPr>
            </a:lvl3pPr>
            <a:lvl4pPr marR="0" lvl="3"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6" name="Google Shape;166;p23"/>
          <p:cNvSpPr>
            <a:spLocks noGrp="1"/>
          </p:cNvSpPr>
          <p:nvPr>
            <p:ph type="pic" idx="4"/>
          </p:nvPr>
        </p:nvSpPr>
        <p:spPr>
          <a:xfrm>
            <a:off x="6234546" y="1416195"/>
            <a:ext cx="1892400" cy="1893900"/>
          </a:xfrm>
          <a:prstGeom prst="ellipse">
            <a:avLst/>
          </a:prstGeom>
          <a:solidFill>
            <a:srgbClr val="F2F2F2"/>
          </a:solid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1400"/>
              <a:buFont typeface="Arial"/>
              <a:buNone/>
              <a:defRPr sz="1400" b="0" i="0" u="none" strike="noStrike" cap="none">
                <a:solidFill>
                  <a:srgbClr val="7F7F7F"/>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1600"/>
              <a:buFont typeface="Courier New"/>
              <a:buChar char="o"/>
              <a:defRPr sz="1600" b="0" i="0" u="none" strike="noStrike" cap="none">
                <a:solidFill>
                  <a:schemeClr val="dk1"/>
                </a:solidFill>
                <a:latin typeface="Source Sans Pro"/>
                <a:ea typeface="Source Sans Pro"/>
                <a:cs typeface="Source Sans Pro"/>
                <a:sym typeface="Source Sans Pro"/>
              </a:defRPr>
            </a:lvl2pPr>
            <a:lvl3pPr marR="0" lvl="2"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Source Sans Pro"/>
                <a:ea typeface="Source Sans Pro"/>
                <a:cs typeface="Source Sans Pro"/>
                <a:sym typeface="Source Sans Pro"/>
              </a:defRPr>
            </a:lvl3pPr>
            <a:lvl4pPr marR="0" lvl="3"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7" name="Google Shape;167;p23"/>
          <p:cNvSpPr txBox="1">
            <a:spLocks noGrp="1"/>
          </p:cNvSpPr>
          <p:nvPr>
            <p:ph type="title"/>
          </p:nvPr>
        </p:nvSpPr>
        <p:spPr>
          <a:xfrm>
            <a:off x="344869" y="316680"/>
            <a:ext cx="8456100" cy="424200"/>
          </a:xfrm>
          <a:prstGeom prst="rect">
            <a:avLst/>
          </a:prstGeom>
          <a:noFill/>
          <a:ln>
            <a:noFill/>
          </a:ln>
        </p:spPr>
        <p:txBody>
          <a:bodyPr spcFirstLastPara="1" wrap="square" lIns="0" tIns="45700" rIns="91425" bIns="45700" anchor="t" anchorCtr="0">
            <a:normAutofit/>
          </a:bodyPr>
          <a:lstStyle>
            <a:lvl1pPr lvl="0" algn="l" rtl="0">
              <a:lnSpc>
                <a:spcPct val="100000"/>
              </a:lnSpc>
              <a:spcBef>
                <a:spcPts val="0"/>
              </a:spcBef>
              <a:spcAft>
                <a:spcPts val="0"/>
              </a:spcAft>
              <a:buClr>
                <a:schemeClr val="dk2"/>
              </a:buClr>
              <a:buSzPts val="1800"/>
              <a:buFont typeface="Arial"/>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68" name="Google Shape;168;p23"/>
          <p:cNvSpPr txBox="1">
            <a:spLocks noGrp="1"/>
          </p:cNvSpPr>
          <p:nvPr>
            <p:ph type="body" idx="1"/>
          </p:nvPr>
        </p:nvSpPr>
        <p:spPr>
          <a:xfrm>
            <a:off x="709476" y="3485842"/>
            <a:ext cx="2526900" cy="424200"/>
          </a:xfrm>
          <a:prstGeom prst="rect">
            <a:avLst/>
          </a:prstGeom>
          <a:noFill/>
          <a:ln>
            <a:noFill/>
          </a:ln>
        </p:spPr>
        <p:txBody>
          <a:bodyPr spcFirstLastPara="1" wrap="square" lIns="64000" tIns="45700" rIns="91425" bIns="45700" anchor="t" anchorCtr="0">
            <a:normAutofit/>
          </a:bodyPr>
          <a:lstStyle>
            <a:lvl1pPr marL="457200" marR="0" lvl="0" indent="-228600" algn="ctr" rtl="0">
              <a:lnSpc>
                <a:spcPct val="100000"/>
              </a:lnSpc>
              <a:spcBef>
                <a:spcPts val="1000"/>
              </a:spcBef>
              <a:spcAft>
                <a:spcPts val="0"/>
              </a:spcAft>
              <a:buClr>
                <a:schemeClr val="dk1"/>
              </a:buClr>
              <a:buSzPts val="1800"/>
              <a:buFont typeface="Arial"/>
              <a:buNone/>
              <a:defRPr sz="1800" b="1"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9" name="Google Shape;169;p23"/>
          <p:cNvSpPr txBox="1">
            <a:spLocks noGrp="1"/>
          </p:cNvSpPr>
          <p:nvPr>
            <p:ph type="body" idx="5"/>
          </p:nvPr>
        </p:nvSpPr>
        <p:spPr>
          <a:xfrm>
            <a:off x="709476" y="3836571"/>
            <a:ext cx="2526900" cy="424200"/>
          </a:xfrm>
          <a:prstGeom prst="rect">
            <a:avLst/>
          </a:prstGeom>
          <a:noFill/>
          <a:ln>
            <a:noFill/>
          </a:ln>
        </p:spPr>
        <p:txBody>
          <a:bodyPr spcFirstLastPara="1" wrap="square" lIns="64000" tIns="45700" rIns="91425" bIns="45700" anchor="t" anchorCtr="0">
            <a:normAutofit/>
          </a:bodyPr>
          <a:lstStyle>
            <a:lvl1pPr marL="457200" marR="0" lvl="0" indent="-228600" algn="ctr" rtl="0">
              <a:lnSpc>
                <a:spcPct val="100000"/>
              </a:lnSpc>
              <a:spcBef>
                <a:spcPts val="1000"/>
              </a:spcBef>
              <a:spcAft>
                <a:spcPts val="0"/>
              </a:spcAft>
              <a:buClr>
                <a:schemeClr val="dk1"/>
              </a:buClr>
              <a:buSzPts val="1400"/>
              <a:buFont typeface="Arial"/>
              <a:buNone/>
              <a:defRPr sz="1400" b="0"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0" name="Google Shape;170;p23"/>
          <p:cNvSpPr txBox="1">
            <a:spLocks noGrp="1"/>
          </p:cNvSpPr>
          <p:nvPr>
            <p:ph type="body" idx="6"/>
          </p:nvPr>
        </p:nvSpPr>
        <p:spPr>
          <a:xfrm>
            <a:off x="3339941" y="3485842"/>
            <a:ext cx="2526900" cy="424200"/>
          </a:xfrm>
          <a:prstGeom prst="rect">
            <a:avLst/>
          </a:prstGeom>
          <a:noFill/>
          <a:ln>
            <a:noFill/>
          </a:ln>
        </p:spPr>
        <p:txBody>
          <a:bodyPr spcFirstLastPara="1" wrap="square" lIns="64000" tIns="45700" rIns="91425" bIns="45700" anchor="t" anchorCtr="0">
            <a:normAutofit/>
          </a:bodyPr>
          <a:lstStyle>
            <a:lvl1pPr marL="457200" marR="0" lvl="0" indent="-228600" algn="ctr" rtl="0">
              <a:lnSpc>
                <a:spcPct val="100000"/>
              </a:lnSpc>
              <a:spcBef>
                <a:spcPts val="1000"/>
              </a:spcBef>
              <a:spcAft>
                <a:spcPts val="0"/>
              </a:spcAft>
              <a:buClr>
                <a:schemeClr val="dk1"/>
              </a:buClr>
              <a:buSzPts val="1800"/>
              <a:buFont typeface="Arial"/>
              <a:buNone/>
              <a:defRPr sz="1800" b="1"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1" name="Google Shape;171;p23"/>
          <p:cNvSpPr txBox="1">
            <a:spLocks noGrp="1"/>
          </p:cNvSpPr>
          <p:nvPr>
            <p:ph type="body" idx="7"/>
          </p:nvPr>
        </p:nvSpPr>
        <p:spPr>
          <a:xfrm>
            <a:off x="3339941" y="3836571"/>
            <a:ext cx="2526900" cy="424200"/>
          </a:xfrm>
          <a:prstGeom prst="rect">
            <a:avLst/>
          </a:prstGeom>
          <a:noFill/>
          <a:ln>
            <a:noFill/>
          </a:ln>
        </p:spPr>
        <p:txBody>
          <a:bodyPr spcFirstLastPara="1" wrap="square" lIns="64000" tIns="45700" rIns="91425" bIns="45700" anchor="t" anchorCtr="0">
            <a:normAutofit/>
          </a:bodyPr>
          <a:lstStyle>
            <a:lvl1pPr marL="457200" marR="0" lvl="0" indent="-228600" algn="ctr" rtl="0">
              <a:lnSpc>
                <a:spcPct val="100000"/>
              </a:lnSpc>
              <a:spcBef>
                <a:spcPts val="1000"/>
              </a:spcBef>
              <a:spcAft>
                <a:spcPts val="0"/>
              </a:spcAft>
              <a:buClr>
                <a:schemeClr val="dk1"/>
              </a:buClr>
              <a:buSzPts val="1400"/>
              <a:buFont typeface="Arial"/>
              <a:buNone/>
              <a:defRPr sz="1400" b="0"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 name="Google Shape;172;p23"/>
          <p:cNvSpPr txBox="1">
            <a:spLocks noGrp="1"/>
          </p:cNvSpPr>
          <p:nvPr>
            <p:ph type="body" idx="8"/>
          </p:nvPr>
        </p:nvSpPr>
        <p:spPr>
          <a:xfrm>
            <a:off x="5957880" y="3485842"/>
            <a:ext cx="2526900" cy="424200"/>
          </a:xfrm>
          <a:prstGeom prst="rect">
            <a:avLst/>
          </a:prstGeom>
          <a:noFill/>
          <a:ln>
            <a:noFill/>
          </a:ln>
        </p:spPr>
        <p:txBody>
          <a:bodyPr spcFirstLastPara="1" wrap="square" lIns="64000" tIns="45700" rIns="91425" bIns="45700" anchor="t" anchorCtr="0">
            <a:normAutofit/>
          </a:bodyPr>
          <a:lstStyle>
            <a:lvl1pPr marL="457200" marR="0" lvl="0" indent="-228600" algn="ctr" rtl="0">
              <a:lnSpc>
                <a:spcPct val="100000"/>
              </a:lnSpc>
              <a:spcBef>
                <a:spcPts val="1000"/>
              </a:spcBef>
              <a:spcAft>
                <a:spcPts val="0"/>
              </a:spcAft>
              <a:buClr>
                <a:schemeClr val="dk1"/>
              </a:buClr>
              <a:buSzPts val="1800"/>
              <a:buFont typeface="Arial"/>
              <a:buNone/>
              <a:defRPr sz="1800" b="1"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3" name="Google Shape;173;p23"/>
          <p:cNvSpPr txBox="1">
            <a:spLocks noGrp="1"/>
          </p:cNvSpPr>
          <p:nvPr>
            <p:ph type="body" idx="9"/>
          </p:nvPr>
        </p:nvSpPr>
        <p:spPr>
          <a:xfrm>
            <a:off x="5957880" y="3836571"/>
            <a:ext cx="2526900" cy="424200"/>
          </a:xfrm>
          <a:prstGeom prst="rect">
            <a:avLst/>
          </a:prstGeom>
          <a:noFill/>
          <a:ln>
            <a:noFill/>
          </a:ln>
        </p:spPr>
        <p:txBody>
          <a:bodyPr spcFirstLastPara="1" wrap="square" lIns="64000" tIns="45700" rIns="91425" bIns="45700" anchor="t" anchorCtr="0">
            <a:normAutofit/>
          </a:bodyPr>
          <a:lstStyle>
            <a:lvl1pPr marL="457200" marR="0" lvl="0" indent="-228600" algn="ctr" rtl="0">
              <a:lnSpc>
                <a:spcPct val="100000"/>
              </a:lnSpc>
              <a:spcBef>
                <a:spcPts val="1000"/>
              </a:spcBef>
              <a:spcAft>
                <a:spcPts val="0"/>
              </a:spcAft>
              <a:buClr>
                <a:schemeClr val="dk1"/>
              </a:buClr>
              <a:buSzPts val="1400"/>
              <a:buFont typeface="Arial"/>
              <a:buNone/>
              <a:defRPr sz="1400" b="0"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4" name="Google Shape;174;p2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rtl="0">
              <a:buNone/>
              <a:defRPr sz="1400">
                <a:solidFill>
                  <a:schemeClr val="dk1"/>
                </a:solidFill>
              </a:defRPr>
            </a:lvl1pPr>
            <a:lvl2pPr lvl="1" rtl="0">
              <a:buNone/>
              <a:defRPr sz="1400">
                <a:solidFill>
                  <a:schemeClr val="dk1"/>
                </a:solidFill>
              </a:defRPr>
            </a:lvl2pPr>
            <a:lvl3pPr lvl="2" rtl="0">
              <a:buNone/>
              <a:defRPr sz="1400">
                <a:solidFill>
                  <a:schemeClr val="dk1"/>
                </a:solidFill>
              </a:defRPr>
            </a:lvl3pPr>
            <a:lvl4pPr lvl="3" rtl="0">
              <a:buNone/>
              <a:defRPr sz="1400">
                <a:solidFill>
                  <a:schemeClr val="dk1"/>
                </a:solidFill>
              </a:defRPr>
            </a:lvl4pPr>
            <a:lvl5pPr lvl="4" rtl="0">
              <a:buNone/>
              <a:defRPr sz="1400">
                <a:solidFill>
                  <a:schemeClr val="dk1"/>
                </a:solidFill>
              </a:defRPr>
            </a:lvl5pPr>
            <a:lvl6pPr lvl="5" rtl="0">
              <a:buNone/>
              <a:defRPr sz="1400">
                <a:solidFill>
                  <a:schemeClr val="dk1"/>
                </a:solidFill>
              </a:defRPr>
            </a:lvl6pPr>
            <a:lvl7pPr lvl="6" rtl="0">
              <a:buNone/>
              <a:defRPr sz="1400">
                <a:solidFill>
                  <a:schemeClr val="dk1"/>
                </a:solidFill>
              </a:defRPr>
            </a:lvl7pPr>
            <a:lvl8pPr lvl="7" rtl="0">
              <a:buNone/>
              <a:defRPr sz="1400">
                <a:solidFill>
                  <a:schemeClr val="dk1"/>
                </a:solidFill>
              </a:defRPr>
            </a:lvl8pPr>
            <a:lvl9pPr lvl="8" rtl="0">
              <a:buNone/>
              <a:defRPr sz="1400">
                <a:solidFill>
                  <a:schemeClr val="dk1"/>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Lg Header and 1 Column Paragraph">
  <p:cSld name="Lg Header and 1 Column Paragraph">
    <p:spTree>
      <p:nvGrpSpPr>
        <p:cNvPr id="1" name="Shape 175"/>
        <p:cNvGrpSpPr/>
        <p:nvPr/>
      </p:nvGrpSpPr>
      <p:grpSpPr>
        <a:xfrm>
          <a:off x="0" y="0"/>
          <a:ext cx="0" cy="0"/>
          <a:chOff x="0" y="0"/>
          <a:chExt cx="0" cy="0"/>
        </a:xfrm>
      </p:grpSpPr>
      <p:sp>
        <p:nvSpPr>
          <p:cNvPr id="176" name="Google Shape;176;p24"/>
          <p:cNvSpPr txBox="1">
            <a:spLocks noGrp="1"/>
          </p:cNvSpPr>
          <p:nvPr>
            <p:ph type="body" idx="1"/>
          </p:nvPr>
        </p:nvSpPr>
        <p:spPr>
          <a:xfrm>
            <a:off x="499570" y="1896460"/>
            <a:ext cx="6035100" cy="2559900"/>
          </a:xfrm>
          <a:prstGeom prst="rect">
            <a:avLst/>
          </a:prstGeom>
          <a:noFill/>
          <a:ln>
            <a:noFill/>
          </a:ln>
        </p:spPr>
        <p:txBody>
          <a:bodyPr spcFirstLastPara="1" wrap="square" lIns="64000" tIns="45700" rIns="91425" bIns="45700" anchor="t" anchorCtr="0">
            <a:normAutofit/>
          </a:bodyPr>
          <a:lstStyle>
            <a:lvl1pPr marL="457200" marR="0" lvl="0" indent="-228600" algn="l" rtl="0">
              <a:lnSpc>
                <a:spcPct val="120000"/>
              </a:lnSpc>
              <a:spcBef>
                <a:spcPts val="1000"/>
              </a:spcBef>
              <a:spcAft>
                <a:spcPts val="0"/>
              </a:spcAft>
              <a:buClr>
                <a:schemeClr val="dk1"/>
              </a:buClr>
              <a:buSzPts val="1800"/>
              <a:buFont typeface="Arial"/>
              <a:buNone/>
              <a:defRPr sz="1800" b="0"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7" name="Google Shape;177;p24"/>
          <p:cNvSpPr txBox="1">
            <a:spLocks noGrp="1"/>
          </p:cNvSpPr>
          <p:nvPr>
            <p:ph type="body" idx="2"/>
          </p:nvPr>
        </p:nvSpPr>
        <p:spPr>
          <a:xfrm>
            <a:off x="499570" y="1255713"/>
            <a:ext cx="8149200" cy="536400"/>
          </a:xfrm>
          <a:prstGeom prst="rect">
            <a:avLst/>
          </a:prstGeom>
          <a:noFill/>
          <a:ln>
            <a:noFill/>
          </a:ln>
        </p:spPr>
        <p:txBody>
          <a:bodyPr spcFirstLastPara="1" wrap="square" lIns="64000" tIns="45700" rIns="91425" bIns="45700" anchor="b" anchorCtr="0">
            <a:normAutofit/>
          </a:bodyPr>
          <a:lstStyle>
            <a:lvl1pPr marL="457200" marR="0" lvl="0" indent="-228600" algn="l" rtl="0">
              <a:lnSpc>
                <a:spcPct val="90000"/>
              </a:lnSpc>
              <a:spcBef>
                <a:spcPts val="1000"/>
              </a:spcBef>
              <a:spcAft>
                <a:spcPts val="0"/>
              </a:spcAft>
              <a:buClr>
                <a:schemeClr val="dk1"/>
              </a:buClr>
              <a:buSzPts val="3000"/>
              <a:buFont typeface="Arial"/>
              <a:buNone/>
              <a:defRPr sz="3000" b="1"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8" name="Google Shape;178;p24"/>
          <p:cNvSpPr txBox="1">
            <a:spLocks noGrp="1"/>
          </p:cNvSpPr>
          <p:nvPr>
            <p:ph type="title"/>
          </p:nvPr>
        </p:nvSpPr>
        <p:spPr>
          <a:xfrm>
            <a:off x="344869" y="316680"/>
            <a:ext cx="8456100" cy="424200"/>
          </a:xfrm>
          <a:prstGeom prst="rect">
            <a:avLst/>
          </a:prstGeom>
          <a:noFill/>
          <a:ln>
            <a:noFill/>
          </a:ln>
        </p:spPr>
        <p:txBody>
          <a:bodyPr spcFirstLastPara="1" wrap="square" lIns="0" tIns="45700" rIns="91425" bIns="45700" anchor="t" anchorCtr="0">
            <a:normAutofit/>
          </a:bodyPr>
          <a:lstStyle>
            <a:lvl1pPr lvl="0" algn="l" rtl="0">
              <a:lnSpc>
                <a:spcPct val="100000"/>
              </a:lnSpc>
              <a:spcBef>
                <a:spcPts val="0"/>
              </a:spcBef>
              <a:spcAft>
                <a:spcPts val="0"/>
              </a:spcAft>
              <a:buClr>
                <a:schemeClr val="dk2"/>
              </a:buClr>
              <a:buSzPts val="18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79" name="Google Shape;179;p24"/>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rtl="0">
              <a:buNone/>
              <a:defRPr sz="1400">
                <a:solidFill>
                  <a:schemeClr val="dk1"/>
                </a:solidFill>
              </a:defRPr>
            </a:lvl1pPr>
            <a:lvl2pPr lvl="1" rtl="0">
              <a:buNone/>
              <a:defRPr sz="1400">
                <a:solidFill>
                  <a:schemeClr val="dk1"/>
                </a:solidFill>
              </a:defRPr>
            </a:lvl2pPr>
            <a:lvl3pPr lvl="2" rtl="0">
              <a:buNone/>
              <a:defRPr sz="1400">
                <a:solidFill>
                  <a:schemeClr val="dk1"/>
                </a:solidFill>
              </a:defRPr>
            </a:lvl3pPr>
            <a:lvl4pPr lvl="3" rtl="0">
              <a:buNone/>
              <a:defRPr sz="1400">
                <a:solidFill>
                  <a:schemeClr val="dk1"/>
                </a:solidFill>
              </a:defRPr>
            </a:lvl4pPr>
            <a:lvl5pPr lvl="4" rtl="0">
              <a:buNone/>
              <a:defRPr sz="1400">
                <a:solidFill>
                  <a:schemeClr val="dk1"/>
                </a:solidFill>
              </a:defRPr>
            </a:lvl5pPr>
            <a:lvl6pPr lvl="5" rtl="0">
              <a:buNone/>
              <a:defRPr sz="1400">
                <a:solidFill>
                  <a:schemeClr val="dk1"/>
                </a:solidFill>
              </a:defRPr>
            </a:lvl6pPr>
            <a:lvl7pPr lvl="6" rtl="0">
              <a:buNone/>
              <a:defRPr sz="1400">
                <a:solidFill>
                  <a:schemeClr val="dk1"/>
                </a:solidFill>
              </a:defRPr>
            </a:lvl7pPr>
            <a:lvl8pPr lvl="7" rtl="0">
              <a:buNone/>
              <a:defRPr sz="1400">
                <a:solidFill>
                  <a:schemeClr val="dk1"/>
                </a:solidFill>
              </a:defRPr>
            </a:lvl8pPr>
            <a:lvl9pPr lvl="8" rtl="0">
              <a:buNone/>
              <a:defRPr sz="1400">
                <a:solidFill>
                  <a:schemeClr val="dk1"/>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tats - 3 numbers">
  <p:cSld name="Stats - 3 numbers">
    <p:spTree>
      <p:nvGrpSpPr>
        <p:cNvPr id="1" name="Shape 180"/>
        <p:cNvGrpSpPr/>
        <p:nvPr/>
      </p:nvGrpSpPr>
      <p:grpSpPr>
        <a:xfrm>
          <a:off x="0" y="0"/>
          <a:ext cx="0" cy="0"/>
          <a:chOff x="0" y="0"/>
          <a:chExt cx="0" cy="0"/>
        </a:xfrm>
      </p:grpSpPr>
      <p:sp>
        <p:nvSpPr>
          <p:cNvPr id="181" name="Google Shape;181;p25"/>
          <p:cNvSpPr txBox="1">
            <a:spLocks noGrp="1"/>
          </p:cNvSpPr>
          <p:nvPr>
            <p:ph type="title"/>
          </p:nvPr>
        </p:nvSpPr>
        <p:spPr>
          <a:xfrm>
            <a:off x="344869" y="316680"/>
            <a:ext cx="8456100" cy="424200"/>
          </a:xfrm>
          <a:prstGeom prst="rect">
            <a:avLst/>
          </a:prstGeom>
          <a:noFill/>
          <a:ln>
            <a:noFill/>
          </a:ln>
        </p:spPr>
        <p:txBody>
          <a:bodyPr spcFirstLastPara="1" wrap="square" lIns="0" tIns="45700" rIns="91425" bIns="45700" anchor="t" anchorCtr="0">
            <a:normAutofit/>
          </a:bodyPr>
          <a:lstStyle>
            <a:lvl1pPr lvl="0" algn="l" rtl="0">
              <a:lnSpc>
                <a:spcPct val="100000"/>
              </a:lnSpc>
              <a:spcBef>
                <a:spcPts val="0"/>
              </a:spcBef>
              <a:spcAft>
                <a:spcPts val="0"/>
              </a:spcAft>
              <a:buClr>
                <a:schemeClr val="dk2"/>
              </a:buClr>
              <a:buSzPts val="1800"/>
              <a:buFont typeface="Arial"/>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82" name="Google Shape;182;p25"/>
          <p:cNvSpPr txBox="1">
            <a:spLocks noGrp="1"/>
          </p:cNvSpPr>
          <p:nvPr>
            <p:ph type="body" idx="1"/>
          </p:nvPr>
        </p:nvSpPr>
        <p:spPr>
          <a:xfrm>
            <a:off x="256840" y="3125620"/>
            <a:ext cx="2526900" cy="424200"/>
          </a:xfrm>
          <a:prstGeom prst="rect">
            <a:avLst/>
          </a:prstGeom>
          <a:noFill/>
          <a:ln>
            <a:noFill/>
          </a:ln>
        </p:spPr>
        <p:txBody>
          <a:bodyPr spcFirstLastPara="1" wrap="square" lIns="64000" tIns="45700" rIns="91425" bIns="45700" anchor="t" anchorCtr="0">
            <a:normAutofit/>
          </a:bodyPr>
          <a:lstStyle>
            <a:lvl1pPr marL="457200" marR="0" lvl="0" indent="-228600" algn="ctr" rtl="0">
              <a:lnSpc>
                <a:spcPct val="100000"/>
              </a:lnSpc>
              <a:spcBef>
                <a:spcPts val="1000"/>
              </a:spcBef>
              <a:spcAft>
                <a:spcPts val="0"/>
              </a:spcAft>
              <a:buClr>
                <a:schemeClr val="dk1"/>
              </a:buClr>
              <a:buSzPts val="1400"/>
              <a:buFont typeface="Arial"/>
              <a:buNone/>
              <a:defRPr sz="1400" b="1" i="0" u="none" strike="noStrike" cap="none">
                <a:solidFill>
                  <a:srgbClr val="A5A5A5"/>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183" name="Google Shape;183;p25"/>
          <p:cNvCxnSpPr/>
          <p:nvPr/>
        </p:nvCxnSpPr>
        <p:spPr>
          <a:xfrm>
            <a:off x="3065801" y="1561500"/>
            <a:ext cx="0" cy="2004600"/>
          </a:xfrm>
          <a:prstGeom prst="straightConnector1">
            <a:avLst/>
          </a:prstGeom>
          <a:noFill/>
          <a:ln w="12700" cap="flat" cmpd="sng">
            <a:solidFill>
              <a:srgbClr val="D8D8D8"/>
            </a:solidFill>
            <a:prstDash val="solid"/>
            <a:round/>
            <a:headEnd type="none" w="sm" len="sm"/>
            <a:tailEnd type="none" w="sm" len="sm"/>
          </a:ln>
        </p:spPr>
      </p:cxnSp>
      <p:sp>
        <p:nvSpPr>
          <p:cNvPr id="184" name="Google Shape;184;p25"/>
          <p:cNvSpPr txBox="1">
            <a:spLocks noGrp="1"/>
          </p:cNvSpPr>
          <p:nvPr>
            <p:ph type="body" idx="2"/>
          </p:nvPr>
        </p:nvSpPr>
        <p:spPr>
          <a:xfrm>
            <a:off x="206997" y="1889982"/>
            <a:ext cx="501600" cy="687600"/>
          </a:xfrm>
          <a:prstGeom prst="rect">
            <a:avLst/>
          </a:prstGeom>
          <a:noFill/>
          <a:ln>
            <a:noFill/>
          </a:ln>
        </p:spPr>
        <p:txBody>
          <a:bodyPr spcFirstLastPara="1" wrap="square" lIns="0" tIns="0" rIns="0" bIns="0" anchor="t" anchorCtr="0">
            <a:normAutofit/>
          </a:bodyPr>
          <a:lstStyle>
            <a:lvl1pPr marL="457200" marR="0" lvl="0" indent="-228600" algn="l" rtl="0">
              <a:lnSpc>
                <a:spcPct val="80000"/>
              </a:lnSpc>
              <a:spcBef>
                <a:spcPts val="1000"/>
              </a:spcBef>
              <a:spcAft>
                <a:spcPts val="0"/>
              </a:spcAft>
              <a:buClr>
                <a:schemeClr val="dk1"/>
              </a:buClr>
              <a:buSzPts val="7000"/>
              <a:buFont typeface="Arial"/>
              <a:buNone/>
              <a:defRPr sz="7000" b="1"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10000"/>
              </a:lnSpc>
              <a:spcBef>
                <a:spcPts val="500"/>
              </a:spcBef>
              <a:spcAft>
                <a:spcPts val="0"/>
              </a:spcAft>
              <a:buClr>
                <a:schemeClr val="dk1"/>
              </a:buClr>
              <a:buSzPts val="2400"/>
              <a:buFont typeface="Courier New"/>
              <a:buChar char="o"/>
              <a:defRPr sz="2400" b="0" i="0" u="none" strike="noStrike" cap="none">
                <a:solidFill>
                  <a:schemeClr val="accent6"/>
                </a:solidFill>
                <a:latin typeface="Merriweather"/>
                <a:ea typeface="Merriweather"/>
                <a:cs typeface="Merriweather"/>
                <a:sym typeface="Merriweather"/>
              </a:defRPr>
            </a:lvl2pPr>
            <a:lvl3pPr marL="1371600" marR="0" lvl="2"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3pPr>
            <a:lvl4pPr marL="1828800" marR="0" lvl="3"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4pPr>
            <a:lvl5pPr marL="2286000" marR="0" lvl="4"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5" name="Google Shape;185;p25"/>
          <p:cNvSpPr txBox="1">
            <a:spLocks noGrp="1"/>
          </p:cNvSpPr>
          <p:nvPr>
            <p:ph type="body" idx="3"/>
          </p:nvPr>
        </p:nvSpPr>
        <p:spPr>
          <a:xfrm>
            <a:off x="709114" y="1816252"/>
            <a:ext cx="1619100" cy="1170000"/>
          </a:xfrm>
          <a:prstGeom prst="rect">
            <a:avLst/>
          </a:prstGeom>
          <a:noFill/>
          <a:ln>
            <a:noFill/>
          </a:ln>
        </p:spPr>
        <p:txBody>
          <a:bodyPr spcFirstLastPara="1" wrap="square" lIns="0" tIns="0" rIns="0" bIns="0" anchor="t" anchorCtr="0">
            <a:normAutofit/>
          </a:bodyPr>
          <a:lstStyle>
            <a:lvl1pPr marL="457200" marR="0" lvl="0" indent="-228600" algn="l" rtl="0">
              <a:lnSpc>
                <a:spcPct val="80000"/>
              </a:lnSpc>
              <a:spcBef>
                <a:spcPts val="1000"/>
              </a:spcBef>
              <a:spcAft>
                <a:spcPts val="0"/>
              </a:spcAft>
              <a:buClr>
                <a:schemeClr val="dk1"/>
              </a:buClr>
              <a:buSzPts val="12000"/>
              <a:buFont typeface="Arial"/>
              <a:buNone/>
              <a:defRPr sz="12000" b="1"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10000"/>
              </a:lnSpc>
              <a:spcBef>
                <a:spcPts val="500"/>
              </a:spcBef>
              <a:spcAft>
                <a:spcPts val="0"/>
              </a:spcAft>
              <a:buClr>
                <a:schemeClr val="dk1"/>
              </a:buClr>
              <a:buSzPts val="2400"/>
              <a:buFont typeface="Courier New"/>
              <a:buChar char="o"/>
              <a:defRPr sz="2400" b="0" i="0" u="none" strike="noStrike" cap="none">
                <a:solidFill>
                  <a:schemeClr val="accent6"/>
                </a:solidFill>
                <a:latin typeface="Merriweather"/>
                <a:ea typeface="Merriweather"/>
                <a:cs typeface="Merriweather"/>
                <a:sym typeface="Merriweather"/>
              </a:defRPr>
            </a:lvl2pPr>
            <a:lvl3pPr marL="1371600" marR="0" lvl="2"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3pPr>
            <a:lvl4pPr marL="1828800" marR="0" lvl="3"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4pPr>
            <a:lvl5pPr marL="2286000" marR="0" lvl="4"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6" name="Google Shape;186;p25"/>
          <p:cNvSpPr txBox="1">
            <a:spLocks noGrp="1"/>
          </p:cNvSpPr>
          <p:nvPr>
            <p:ph type="body" idx="4"/>
          </p:nvPr>
        </p:nvSpPr>
        <p:spPr>
          <a:xfrm>
            <a:off x="2339222" y="2233841"/>
            <a:ext cx="702000" cy="687600"/>
          </a:xfrm>
          <a:prstGeom prst="rect">
            <a:avLst/>
          </a:prstGeom>
          <a:noFill/>
          <a:ln>
            <a:noFill/>
          </a:ln>
        </p:spPr>
        <p:txBody>
          <a:bodyPr spcFirstLastPara="1" wrap="square" lIns="0" tIns="0" rIns="0" bIns="0" anchor="t" anchorCtr="0">
            <a:normAutofit/>
          </a:bodyPr>
          <a:lstStyle>
            <a:lvl1pPr marL="457200" marR="0" lvl="0" indent="-228600" algn="l" rtl="0">
              <a:lnSpc>
                <a:spcPct val="80000"/>
              </a:lnSpc>
              <a:spcBef>
                <a:spcPts val="1000"/>
              </a:spcBef>
              <a:spcAft>
                <a:spcPts val="0"/>
              </a:spcAft>
              <a:buClr>
                <a:schemeClr val="dk1"/>
              </a:buClr>
              <a:buSzPts val="7000"/>
              <a:buFont typeface="Arial"/>
              <a:buNone/>
              <a:defRPr sz="7000" b="1"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10000"/>
              </a:lnSpc>
              <a:spcBef>
                <a:spcPts val="500"/>
              </a:spcBef>
              <a:spcAft>
                <a:spcPts val="0"/>
              </a:spcAft>
              <a:buClr>
                <a:schemeClr val="dk1"/>
              </a:buClr>
              <a:buSzPts val="2400"/>
              <a:buFont typeface="Courier New"/>
              <a:buChar char="o"/>
              <a:defRPr sz="2400" b="0" i="0" u="none" strike="noStrike" cap="none">
                <a:solidFill>
                  <a:schemeClr val="accent6"/>
                </a:solidFill>
                <a:latin typeface="Merriweather"/>
                <a:ea typeface="Merriweather"/>
                <a:cs typeface="Merriweather"/>
                <a:sym typeface="Merriweather"/>
              </a:defRPr>
            </a:lvl2pPr>
            <a:lvl3pPr marL="1371600" marR="0" lvl="2"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3pPr>
            <a:lvl4pPr marL="1828800" marR="0" lvl="3"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4pPr>
            <a:lvl5pPr marL="2286000" marR="0" lvl="4"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7" name="Google Shape;187;p25"/>
          <p:cNvSpPr txBox="1">
            <a:spLocks noGrp="1"/>
          </p:cNvSpPr>
          <p:nvPr>
            <p:ph type="body" idx="5"/>
          </p:nvPr>
        </p:nvSpPr>
        <p:spPr>
          <a:xfrm>
            <a:off x="3308493" y="3125620"/>
            <a:ext cx="2526900" cy="424200"/>
          </a:xfrm>
          <a:prstGeom prst="rect">
            <a:avLst/>
          </a:prstGeom>
          <a:noFill/>
          <a:ln>
            <a:noFill/>
          </a:ln>
        </p:spPr>
        <p:txBody>
          <a:bodyPr spcFirstLastPara="1" wrap="square" lIns="64000" tIns="45700" rIns="91425" bIns="45700" anchor="t" anchorCtr="0">
            <a:normAutofit/>
          </a:bodyPr>
          <a:lstStyle>
            <a:lvl1pPr marL="457200" marR="0" lvl="0" indent="-228600" algn="ctr" rtl="0">
              <a:lnSpc>
                <a:spcPct val="100000"/>
              </a:lnSpc>
              <a:spcBef>
                <a:spcPts val="1000"/>
              </a:spcBef>
              <a:spcAft>
                <a:spcPts val="0"/>
              </a:spcAft>
              <a:buClr>
                <a:schemeClr val="dk1"/>
              </a:buClr>
              <a:buSzPts val="1400"/>
              <a:buFont typeface="Arial"/>
              <a:buNone/>
              <a:defRPr sz="1400" b="1" i="0" u="none" strike="noStrike" cap="none">
                <a:solidFill>
                  <a:srgbClr val="A5A5A5"/>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188" name="Google Shape;188;p25"/>
          <p:cNvCxnSpPr/>
          <p:nvPr/>
        </p:nvCxnSpPr>
        <p:spPr>
          <a:xfrm>
            <a:off x="6074818" y="1561500"/>
            <a:ext cx="0" cy="2004600"/>
          </a:xfrm>
          <a:prstGeom prst="straightConnector1">
            <a:avLst/>
          </a:prstGeom>
          <a:noFill/>
          <a:ln w="12700" cap="flat" cmpd="sng">
            <a:solidFill>
              <a:srgbClr val="D8D8D8"/>
            </a:solidFill>
            <a:prstDash val="solid"/>
            <a:round/>
            <a:headEnd type="none" w="sm" len="sm"/>
            <a:tailEnd type="none" w="sm" len="sm"/>
          </a:ln>
        </p:spPr>
      </p:cxnSp>
      <p:sp>
        <p:nvSpPr>
          <p:cNvPr id="189" name="Google Shape;189;p25"/>
          <p:cNvSpPr txBox="1">
            <a:spLocks noGrp="1"/>
          </p:cNvSpPr>
          <p:nvPr>
            <p:ph type="body" idx="6"/>
          </p:nvPr>
        </p:nvSpPr>
        <p:spPr>
          <a:xfrm>
            <a:off x="3258650" y="1889982"/>
            <a:ext cx="501600" cy="687600"/>
          </a:xfrm>
          <a:prstGeom prst="rect">
            <a:avLst/>
          </a:prstGeom>
          <a:noFill/>
          <a:ln>
            <a:noFill/>
          </a:ln>
        </p:spPr>
        <p:txBody>
          <a:bodyPr spcFirstLastPara="1" wrap="square" lIns="0" tIns="0" rIns="0" bIns="0" anchor="t" anchorCtr="0">
            <a:normAutofit/>
          </a:bodyPr>
          <a:lstStyle>
            <a:lvl1pPr marL="457200" marR="0" lvl="0" indent="-228600" algn="l" rtl="0">
              <a:lnSpc>
                <a:spcPct val="80000"/>
              </a:lnSpc>
              <a:spcBef>
                <a:spcPts val="1000"/>
              </a:spcBef>
              <a:spcAft>
                <a:spcPts val="0"/>
              </a:spcAft>
              <a:buClr>
                <a:schemeClr val="dk1"/>
              </a:buClr>
              <a:buSzPts val="7000"/>
              <a:buFont typeface="Arial"/>
              <a:buNone/>
              <a:defRPr sz="7000" b="1"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10000"/>
              </a:lnSpc>
              <a:spcBef>
                <a:spcPts val="500"/>
              </a:spcBef>
              <a:spcAft>
                <a:spcPts val="0"/>
              </a:spcAft>
              <a:buClr>
                <a:schemeClr val="dk1"/>
              </a:buClr>
              <a:buSzPts val="2400"/>
              <a:buFont typeface="Courier New"/>
              <a:buChar char="o"/>
              <a:defRPr sz="2400" b="0" i="0" u="none" strike="noStrike" cap="none">
                <a:solidFill>
                  <a:schemeClr val="accent6"/>
                </a:solidFill>
                <a:latin typeface="Merriweather"/>
                <a:ea typeface="Merriweather"/>
                <a:cs typeface="Merriweather"/>
                <a:sym typeface="Merriweather"/>
              </a:defRPr>
            </a:lvl2pPr>
            <a:lvl3pPr marL="1371600" marR="0" lvl="2"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3pPr>
            <a:lvl4pPr marL="1828800" marR="0" lvl="3"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4pPr>
            <a:lvl5pPr marL="2286000" marR="0" lvl="4"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25"/>
          <p:cNvSpPr txBox="1">
            <a:spLocks noGrp="1"/>
          </p:cNvSpPr>
          <p:nvPr>
            <p:ph type="body" idx="7"/>
          </p:nvPr>
        </p:nvSpPr>
        <p:spPr>
          <a:xfrm>
            <a:off x="3760767" y="1816252"/>
            <a:ext cx="1619100" cy="1170000"/>
          </a:xfrm>
          <a:prstGeom prst="rect">
            <a:avLst/>
          </a:prstGeom>
          <a:noFill/>
          <a:ln>
            <a:noFill/>
          </a:ln>
        </p:spPr>
        <p:txBody>
          <a:bodyPr spcFirstLastPara="1" wrap="square" lIns="0" tIns="0" rIns="0" bIns="0" anchor="t" anchorCtr="0">
            <a:normAutofit/>
          </a:bodyPr>
          <a:lstStyle>
            <a:lvl1pPr marL="457200" marR="0" lvl="0" indent="-228600" algn="l" rtl="0">
              <a:lnSpc>
                <a:spcPct val="80000"/>
              </a:lnSpc>
              <a:spcBef>
                <a:spcPts val="1000"/>
              </a:spcBef>
              <a:spcAft>
                <a:spcPts val="0"/>
              </a:spcAft>
              <a:buClr>
                <a:schemeClr val="dk1"/>
              </a:buClr>
              <a:buSzPts val="12000"/>
              <a:buFont typeface="Arial"/>
              <a:buNone/>
              <a:defRPr sz="12000" b="1"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10000"/>
              </a:lnSpc>
              <a:spcBef>
                <a:spcPts val="500"/>
              </a:spcBef>
              <a:spcAft>
                <a:spcPts val="0"/>
              </a:spcAft>
              <a:buClr>
                <a:schemeClr val="dk1"/>
              </a:buClr>
              <a:buSzPts val="2400"/>
              <a:buFont typeface="Courier New"/>
              <a:buChar char="o"/>
              <a:defRPr sz="2400" b="0" i="0" u="none" strike="noStrike" cap="none">
                <a:solidFill>
                  <a:schemeClr val="accent6"/>
                </a:solidFill>
                <a:latin typeface="Merriweather"/>
                <a:ea typeface="Merriweather"/>
                <a:cs typeface="Merriweather"/>
                <a:sym typeface="Merriweather"/>
              </a:defRPr>
            </a:lvl2pPr>
            <a:lvl3pPr marL="1371600" marR="0" lvl="2"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3pPr>
            <a:lvl4pPr marL="1828800" marR="0" lvl="3"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4pPr>
            <a:lvl5pPr marL="2286000" marR="0" lvl="4"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25"/>
          <p:cNvSpPr txBox="1">
            <a:spLocks noGrp="1"/>
          </p:cNvSpPr>
          <p:nvPr>
            <p:ph type="body" idx="8"/>
          </p:nvPr>
        </p:nvSpPr>
        <p:spPr>
          <a:xfrm>
            <a:off x="5390875" y="2233841"/>
            <a:ext cx="702000" cy="687600"/>
          </a:xfrm>
          <a:prstGeom prst="rect">
            <a:avLst/>
          </a:prstGeom>
          <a:noFill/>
          <a:ln>
            <a:noFill/>
          </a:ln>
        </p:spPr>
        <p:txBody>
          <a:bodyPr spcFirstLastPara="1" wrap="square" lIns="0" tIns="0" rIns="0" bIns="0" anchor="t" anchorCtr="0">
            <a:normAutofit/>
          </a:bodyPr>
          <a:lstStyle>
            <a:lvl1pPr marL="457200" marR="0" lvl="0" indent="-228600" algn="l" rtl="0">
              <a:lnSpc>
                <a:spcPct val="80000"/>
              </a:lnSpc>
              <a:spcBef>
                <a:spcPts val="1000"/>
              </a:spcBef>
              <a:spcAft>
                <a:spcPts val="0"/>
              </a:spcAft>
              <a:buClr>
                <a:schemeClr val="dk1"/>
              </a:buClr>
              <a:buSzPts val="7000"/>
              <a:buFont typeface="Arial"/>
              <a:buNone/>
              <a:defRPr sz="7000" b="1"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10000"/>
              </a:lnSpc>
              <a:spcBef>
                <a:spcPts val="500"/>
              </a:spcBef>
              <a:spcAft>
                <a:spcPts val="0"/>
              </a:spcAft>
              <a:buClr>
                <a:schemeClr val="dk1"/>
              </a:buClr>
              <a:buSzPts val="2400"/>
              <a:buFont typeface="Courier New"/>
              <a:buChar char="o"/>
              <a:defRPr sz="2400" b="0" i="0" u="none" strike="noStrike" cap="none">
                <a:solidFill>
                  <a:schemeClr val="accent6"/>
                </a:solidFill>
                <a:latin typeface="Merriweather"/>
                <a:ea typeface="Merriweather"/>
                <a:cs typeface="Merriweather"/>
                <a:sym typeface="Merriweather"/>
              </a:defRPr>
            </a:lvl2pPr>
            <a:lvl3pPr marL="1371600" marR="0" lvl="2"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3pPr>
            <a:lvl4pPr marL="1828800" marR="0" lvl="3"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4pPr>
            <a:lvl5pPr marL="2286000" marR="0" lvl="4"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2" name="Google Shape;192;p25"/>
          <p:cNvSpPr txBox="1">
            <a:spLocks noGrp="1"/>
          </p:cNvSpPr>
          <p:nvPr>
            <p:ph type="body" idx="9"/>
          </p:nvPr>
        </p:nvSpPr>
        <p:spPr>
          <a:xfrm>
            <a:off x="6328177" y="3125620"/>
            <a:ext cx="2526900" cy="424200"/>
          </a:xfrm>
          <a:prstGeom prst="rect">
            <a:avLst/>
          </a:prstGeom>
          <a:noFill/>
          <a:ln>
            <a:noFill/>
          </a:ln>
        </p:spPr>
        <p:txBody>
          <a:bodyPr spcFirstLastPara="1" wrap="square" lIns="64000" tIns="45700" rIns="91425" bIns="45700" anchor="t" anchorCtr="0">
            <a:normAutofit/>
          </a:bodyPr>
          <a:lstStyle>
            <a:lvl1pPr marL="457200" marR="0" lvl="0" indent="-228600" algn="ctr" rtl="0">
              <a:lnSpc>
                <a:spcPct val="100000"/>
              </a:lnSpc>
              <a:spcBef>
                <a:spcPts val="1000"/>
              </a:spcBef>
              <a:spcAft>
                <a:spcPts val="0"/>
              </a:spcAft>
              <a:buClr>
                <a:schemeClr val="dk1"/>
              </a:buClr>
              <a:buSzPts val="1400"/>
              <a:buFont typeface="Arial"/>
              <a:buNone/>
              <a:defRPr sz="1400" b="1" i="0" u="none" strike="noStrike" cap="none">
                <a:solidFill>
                  <a:srgbClr val="A5A5A5"/>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3" name="Google Shape;193;p25"/>
          <p:cNvSpPr txBox="1">
            <a:spLocks noGrp="1"/>
          </p:cNvSpPr>
          <p:nvPr>
            <p:ph type="body" idx="13"/>
          </p:nvPr>
        </p:nvSpPr>
        <p:spPr>
          <a:xfrm>
            <a:off x="6278334" y="1889982"/>
            <a:ext cx="501600" cy="687600"/>
          </a:xfrm>
          <a:prstGeom prst="rect">
            <a:avLst/>
          </a:prstGeom>
          <a:noFill/>
          <a:ln>
            <a:noFill/>
          </a:ln>
        </p:spPr>
        <p:txBody>
          <a:bodyPr spcFirstLastPara="1" wrap="square" lIns="0" tIns="0" rIns="0" bIns="0" anchor="t" anchorCtr="0">
            <a:normAutofit/>
          </a:bodyPr>
          <a:lstStyle>
            <a:lvl1pPr marL="457200" marR="0" lvl="0" indent="-228600" algn="l" rtl="0">
              <a:lnSpc>
                <a:spcPct val="80000"/>
              </a:lnSpc>
              <a:spcBef>
                <a:spcPts val="1000"/>
              </a:spcBef>
              <a:spcAft>
                <a:spcPts val="0"/>
              </a:spcAft>
              <a:buClr>
                <a:schemeClr val="dk1"/>
              </a:buClr>
              <a:buSzPts val="7000"/>
              <a:buFont typeface="Arial"/>
              <a:buNone/>
              <a:defRPr sz="7000" b="1"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10000"/>
              </a:lnSpc>
              <a:spcBef>
                <a:spcPts val="500"/>
              </a:spcBef>
              <a:spcAft>
                <a:spcPts val="0"/>
              </a:spcAft>
              <a:buClr>
                <a:schemeClr val="dk1"/>
              </a:buClr>
              <a:buSzPts val="2400"/>
              <a:buFont typeface="Courier New"/>
              <a:buChar char="o"/>
              <a:defRPr sz="2400" b="0" i="0" u="none" strike="noStrike" cap="none">
                <a:solidFill>
                  <a:schemeClr val="accent6"/>
                </a:solidFill>
                <a:latin typeface="Merriweather"/>
                <a:ea typeface="Merriweather"/>
                <a:cs typeface="Merriweather"/>
                <a:sym typeface="Merriweather"/>
              </a:defRPr>
            </a:lvl2pPr>
            <a:lvl3pPr marL="1371600" marR="0" lvl="2"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3pPr>
            <a:lvl4pPr marL="1828800" marR="0" lvl="3"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4pPr>
            <a:lvl5pPr marL="2286000" marR="0" lvl="4"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4" name="Google Shape;194;p25"/>
          <p:cNvSpPr txBox="1">
            <a:spLocks noGrp="1"/>
          </p:cNvSpPr>
          <p:nvPr>
            <p:ph type="body" idx="14"/>
          </p:nvPr>
        </p:nvSpPr>
        <p:spPr>
          <a:xfrm>
            <a:off x="6780451" y="1816252"/>
            <a:ext cx="1619100" cy="1170000"/>
          </a:xfrm>
          <a:prstGeom prst="rect">
            <a:avLst/>
          </a:prstGeom>
          <a:noFill/>
          <a:ln>
            <a:noFill/>
          </a:ln>
        </p:spPr>
        <p:txBody>
          <a:bodyPr spcFirstLastPara="1" wrap="square" lIns="0" tIns="0" rIns="0" bIns="0" anchor="t" anchorCtr="0">
            <a:normAutofit/>
          </a:bodyPr>
          <a:lstStyle>
            <a:lvl1pPr marL="457200" marR="0" lvl="0" indent="-228600" algn="l" rtl="0">
              <a:lnSpc>
                <a:spcPct val="80000"/>
              </a:lnSpc>
              <a:spcBef>
                <a:spcPts val="1000"/>
              </a:spcBef>
              <a:spcAft>
                <a:spcPts val="0"/>
              </a:spcAft>
              <a:buClr>
                <a:schemeClr val="dk1"/>
              </a:buClr>
              <a:buSzPts val="12000"/>
              <a:buFont typeface="Arial"/>
              <a:buNone/>
              <a:defRPr sz="12000" b="1"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10000"/>
              </a:lnSpc>
              <a:spcBef>
                <a:spcPts val="500"/>
              </a:spcBef>
              <a:spcAft>
                <a:spcPts val="0"/>
              </a:spcAft>
              <a:buClr>
                <a:schemeClr val="dk1"/>
              </a:buClr>
              <a:buSzPts val="2400"/>
              <a:buFont typeface="Courier New"/>
              <a:buChar char="o"/>
              <a:defRPr sz="2400" b="0" i="0" u="none" strike="noStrike" cap="none">
                <a:solidFill>
                  <a:schemeClr val="accent6"/>
                </a:solidFill>
                <a:latin typeface="Merriweather"/>
                <a:ea typeface="Merriweather"/>
                <a:cs typeface="Merriweather"/>
                <a:sym typeface="Merriweather"/>
              </a:defRPr>
            </a:lvl2pPr>
            <a:lvl3pPr marL="1371600" marR="0" lvl="2"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3pPr>
            <a:lvl4pPr marL="1828800" marR="0" lvl="3"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4pPr>
            <a:lvl5pPr marL="2286000" marR="0" lvl="4"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5" name="Google Shape;195;p25"/>
          <p:cNvSpPr txBox="1">
            <a:spLocks noGrp="1"/>
          </p:cNvSpPr>
          <p:nvPr>
            <p:ph type="body" idx="15"/>
          </p:nvPr>
        </p:nvSpPr>
        <p:spPr>
          <a:xfrm>
            <a:off x="8410559" y="2233841"/>
            <a:ext cx="702000" cy="687600"/>
          </a:xfrm>
          <a:prstGeom prst="rect">
            <a:avLst/>
          </a:prstGeom>
          <a:noFill/>
          <a:ln>
            <a:noFill/>
          </a:ln>
        </p:spPr>
        <p:txBody>
          <a:bodyPr spcFirstLastPara="1" wrap="square" lIns="0" tIns="0" rIns="0" bIns="0" anchor="t" anchorCtr="0">
            <a:normAutofit/>
          </a:bodyPr>
          <a:lstStyle>
            <a:lvl1pPr marL="457200" marR="0" lvl="0" indent="-228600" algn="l" rtl="0">
              <a:lnSpc>
                <a:spcPct val="80000"/>
              </a:lnSpc>
              <a:spcBef>
                <a:spcPts val="1000"/>
              </a:spcBef>
              <a:spcAft>
                <a:spcPts val="0"/>
              </a:spcAft>
              <a:buClr>
                <a:schemeClr val="dk1"/>
              </a:buClr>
              <a:buSzPts val="7000"/>
              <a:buFont typeface="Arial"/>
              <a:buNone/>
              <a:defRPr sz="7000" b="1" i="0" u="none" strike="noStrike" cap="none">
                <a:solidFill>
                  <a:schemeClr val="dk1"/>
                </a:solidFill>
                <a:latin typeface="Source Sans Pro"/>
                <a:ea typeface="Source Sans Pro"/>
                <a:cs typeface="Source Sans Pro"/>
                <a:sym typeface="Source Sans Pro"/>
              </a:defRPr>
            </a:lvl1pPr>
            <a:lvl2pPr marL="914400" marR="0" lvl="1" indent="-381000" algn="l" rtl="0">
              <a:lnSpc>
                <a:spcPct val="110000"/>
              </a:lnSpc>
              <a:spcBef>
                <a:spcPts val="500"/>
              </a:spcBef>
              <a:spcAft>
                <a:spcPts val="0"/>
              </a:spcAft>
              <a:buClr>
                <a:schemeClr val="dk1"/>
              </a:buClr>
              <a:buSzPts val="2400"/>
              <a:buFont typeface="Courier New"/>
              <a:buChar char="o"/>
              <a:defRPr sz="2400" b="0" i="0" u="none" strike="noStrike" cap="none">
                <a:solidFill>
                  <a:schemeClr val="accent6"/>
                </a:solidFill>
                <a:latin typeface="Merriweather"/>
                <a:ea typeface="Merriweather"/>
                <a:cs typeface="Merriweather"/>
                <a:sym typeface="Merriweather"/>
              </a:defRPr>
            </a:lvl2pPr>
            <a:lvl3pPr marL="1371600" marR="0" lvl="2"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3pPr>
            <a:lvl4pPr marL="1828800" marR="0" lvl="3"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4pPr>
            <a:lvl5pPr marL="2286000" marR="0" lvl="4" indent="-381000" algn="l" rtl="0">
              <a:lnSpc>
                <a:spcPct val="110000"/>
              </a:lnSpc>
              <a:spcBef>
                <a:spcPts val="500"/>
              </a:spcBef>
              <a:spcAft>
                <a:spcPts val="0"/>
              </a:spcAft>
              <a:buClr>
                <a:schemeClr val="dk1"/>
              </a:buClr>
              <a:buSzPts val="2400"/>
              <a:buFont typeface="Arial"/>
              <a:buChar char="•"/>
              <a:defRPr sz="2400" b="0" i="0" u="none" strike="noStrike" cap="none">
                <a:solidFill>
                  <a:schemeClr val="accent6"/>
                </a:solidFill>
                <a:latin typeface="Merriweather"/>
                <a:ea typeface="Merriweather"/>
                <a:cs typeface="Merriweather"/>
                <a:sym typeface="Merriweather"/>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6" name="Google Shape;196;p25"/>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rtl="0">
              <a:buNone/>
              <a:defRPr sz="1400">
                <a:solidFill>
                  <a:srgbClr val="A5A5A5"/>
                </a:solidFill>
                <a:latin typeface="Source Sans Pro"/>
                <a:ea typeface="Source Sans Pro"/>
                <a:cs typeface="Source Sans Pro"/>
                <a:sym typeface="Source Sans Pro"/>
              </a:defRPr>
            </a:lvl1pPr>
            <a:lvl2pPr lvl="1" rtl="0">
              <a:buNone/>
              <a:defRPr sz="1400">
                <a:solidFill>
                  <a:srgbClr val="A5A5A5"/>
                </a:solidFill>
                <a:latin typeface="Source Sans Pro"/>
                <a:ea typeface="Source Sans Pro"/>
                <a:cs typeface="Source Sans Pro"/>
                <a:sym typeface="Source Sans Pro"/>
              </a:defRPr>
            </a:lvl2pPr>
            <a:lvl3pPr lvl="2" rtl="0">
              <a:buNone/>
              <a:defRPr sz="1400">
                <a:solidFill>
                  <a:srgbClr val="A5A5A5"/>
                </a:solidFill>
                <a:latin typeface="Source Sans Pro"/>
                <a:ea typeface="Source Sans Pro"/>
                <a:cs typeface="Source Sans Pro"/>
                <a:sym typeface="Source Sans Pro"/>
              </a:defRPr>
            </a:lvl3pPr>
            <a:lvl4pPr lvl="3" rtl="0">
              <a:buNone/>
              <a:defRPr sz="1400">
                <a:solidFill>
                  <a:srgbClr val="A5A5A5"/>
                </a:solidFill>
                <a:latin typeface="Source Sans Pro"/>
                <a:ea typeface="Source Sans Pro"/>
                <a:cs typeface="Source Sans Pro"/>
                <a:sym typeface="Source Sans Pro"/>
              </a:defRPr>
            </a:lvl4pPr>
            <a:lvl5pPr lvl="4" rtl="0">
              <a:buNone/>
              <a:defRPr sz="1400">
                <a:solidFill>
                  <a:srgbClr val="A5A5A5"/>
                </a:solidFill>
                <a:latin typeface="Source Sans Pro"/>
                <a:ea typeface="Source Sans Pro"/>
                <a:cs typeface="Source Sans Pro"/>
                <a:sym typeface="Source Sans Pro"/>
              </a:defRPr>
            </a:lvl5pPr>
            <a:lvl6pPr lvl="5" rtl="0">
              <a:buNone/>
              <a:defRPr sz="1400">
                <a:solidFill>
                  <a:srgbClr val="A5A5A5"/>
                </a:solidFill>
                <a:latin typeface="Source Sans Pro"/>
                <a:ea typeface="Source Sans Pro"/>
                <a:cs typeface="Source Sans Pro"/>
                <a:sym typeface="Source Sans Pro"/>
              </a:defRPr>
            </a:lvl6pPr>
            <a:lvl7pPr lvl="6" rtl="0">
              <a:buNone/>
              <a:defRPr sz="1400">
                <a:solidFill>
                  <a:srgbClr val="A5A5A5"/>
                </a:solidFill>
                <a:latin typeface="Source Sans Pro"/>
                <a:ea typeface="Source Sans Pro"/>
                <a:cs typeface="Source Sans Pro"/>
                <a:sym typeface="Source Sans Pro"/>
              </a:defRPr>
            </a:lvl7pPr>
            <a:lvl8pPr lvl="7" rtl="0">
              <a:buNone/>
              <a:defRPr sz="1400">
                <a:solidFill>
                  <a:srgbClr val="A5A5A5"/>
                </a:solidFill>
                <a:latin typeface="Source Sans Pro"/>
                <a:ea typeface="Source Sans Pro"/>
                <a:cs typeface="Source Sans Pro"/>
                <a:sym typeface="Source Sans Pro"/>
              </a:defRPr>
            </a:lvl8pPr>
            <a:lvl9pPr lvl="8" rtl="0">
              <a:buNone/>
              <a:defRPr sz="1400">
                <a:solidFill>
                  <a:srgbClr val="A5A5A5"/>
                </a:solidFill>
                <a:latin typeface="Source Sans Pro"/>
                <a:ea typeface="Source Sans Pro"/>
                <a:cs typeface="Source Sans Pro"/>
                <a:sym typeface="Source Sans Pro"/>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type="titleOnly">
  <p:cSld name="TITLE_ONLY">
    <p:spTree>
      <p:nvGrpSpPr>
        <p:cNvPr id="1" name="Shape 197"/>
        <p:cNvGrpSpPr/>
        <p:nvPr/>
      </p:nvGrpSpPr>
      <p:grpSpPr>
        <a:xfrm>
          <a:off x="0" y="0"/>
          <a:ext cx="0" cy="0"/>
          <a:chOff x="0" y="0"/>
          <a:chExt cx="0" cy="0"/>
        </a:xfrm>
      </p:grpSpPr>
      <p:sp>
        <p:nvSpPr>
          <p:cNvPr id="198" name="Google Shape;198;p26"/>
          <p:cNvSpPr txBox="1">
            <a:spLocks noGrp="1"/>
          </p:cNvSpPr>
          <p:nvPr>
            <p:ph type="title"/>
          </p:nvPr>
        </p:nvSpPr>
        <p:spPr>
          <a:xfrm>
            <a:off x="344869" y="316680"/>
            <a:ext cx="8456100" cy="424200"/>
          </a:xfrm>
          <a:prstGeom prst="rect">
            <a:avLst/>
          </a:prstGeom>
          <a:noFill/>
          <a:ln>
            <a:noFill/>
          </a:ln>
        </p:spPr>
        <p:txBody>
          <a:bodyPr spcFirstLastPara="1" wrap="square" lIns="0" tIns="45700" rIns="91425" bIns="45700" anchor="t" anchorCtr="0">
            <a:normAutofit/>
          </a:bodyPr>
          <a:lstStyle>
            <a:lvl1pPr lvl="0" algn="l" rtl="0">
              <a:lnSpc>
                <a:spcPct val="100000"/>
              </a:lnSpc>
              <a:spcBef>
                <a:spcPts val="0"/>
              </a:spcBef>
              <a:spcAft>
                <a:spcPts val="0"/>
              </a:spcAft>
              <a:buClr>
                <a:schemeClr val="dk2"/>
              </a:buClr>
              <a:buSzPts val="18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99" name="Google Shape;199;p26"/>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0" name="Google Shape;200;p26"/>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1" name="Google Shape;201;p26"/>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pic>
        <p:nvPicPr>
          <p:cNvPr id="202" name="Google Shape;202;p26"/>
          <p:cNvPicPr preferRelativeResize="0"/>
          <p:nvPr/>
        </p:nvPicPr>
        <p:blipFill>
          <a:blip r:embed="rId2">
            <a:alphaModFix/>
          </a:blip>
          <a:stretch>
            <a:fillRect/>
          </a:stretch>
        </p:blipFill>
        <p:spPr>
          <a:xfrm>
            <a:off x="8161106" y="4477556"/>
            <a:ext cx="925742" cy="925742"/>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 Photo with title">
  <p:cSld name="1 Photo with title">
    <p:spTree>
      <p:nvGrpSpPr>
        <p:cNvPr id="1" name="Shape 203"/>
        <p:cNvGrpSpPr/>
        <p:nvPr/>
      </p:nvGrpSpPr>
      <p:grpSpPr>
        <a:xfrm>
          <a:off x="0" y="0"/>
          <a:ext cx="0" cy="0"/>
          <a:chOff x="0" y="0"/>
          <a:chExt cx="0" cy="0"/>
        </a:xfrm>
      </p:grpSpPr>
      <p:sp>
        <p:nvSpPr>
          <p:cNvPr id="204" name="Google Shape;204;p27"/>
          <p:cNvSpPr>
            <a:spLocks noGrp="1"/>
          </p:cNvSpPr>
          <p:nvPr>
            <p:ph type="pic" idx="2"/>
          </p:nvPr>
        </p:nvSpPr>
        <p:spPr>
          <a:xfrm>
            <a:off x="342900" y="940676"/>
            <a:ext cx="8458200" cy="3650400"/>
          </a:xfrm>
          <a:prstGeom prst="rect">
            <a:avLst/>
          </a:prstGeom>
          <a:noFill/>
          <a:ln w="9525" cap="flat" cmpd="sng">
            <a:solidFill>
              <a:srgbClr val="BFBFBF"/>
            </a:solidFill>
            <a:prstDash val="solid"/>
            <a:round/>
            <a:headEnd type="none" w="sm" len="sm"/>
            <a:tailEnd type="none" w="sm" len="sm"/>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1400"/>
              <a:buFont typeface="Arial"/>
              <a:buNone/>
              <a:defRPr sz="1400" b="0" i="0" u="none" strike="noStrike" cap="none">
                <a:solidFill>
                  <a:srgbClr val="7F7F7F"/>
                </a:solidFill>
                <a:latin typeface="Source Sans Pro"/>
                <a:ea typeface="Source Sans Pro"/>
                <a:cs typeface="Source Sans Pro"/>
                <a:sym typeface="Source Sans Pro"/>
              </a:defRPr>
            </a:lvl1pPr>
            <a:lvl2pPr marR="0" lvl="1" algn="l" rtl="0">
              <a:lnSpc>
                <a:spcPct val="90000"/>
              </a:lnSpc>
              <a:spcBef>
                <a:spcPts val="500"/>
              </a:spcBef>
              <a:spcAft>
                <a:spcPts val="0"/>
              </a:spcAft>
              <a:buClr>
                <a:schemeClr val="dk1"/>
              </a:buClr>
              <a:buSzPts val="1600"/>
              <a:buFont typeface="Courier New"/>
              <a:buChar char="o"/>
              <a:defRPr sz="1600" b="0" i="0" u="none" strike="noStrike" cap="none">
                <a:solidFill>
                  <a:schemeClr val="dk1"/>
                </a:solidFill>
                <a:latin typeface="Source Sans Pro"/>
                <a:ea typeface="Source Sans Pro"/>
                <a:cs typeface="Source Sans Pro"/>
                <a:sym typeface="Source Sans Pro"/>
              </a:defRPr>
            </a:lvl2pPr>
            <a:lvl3pPr marR="0" lvl="2"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Source Sans Pro"/>
                <a:ea typeface="Source Sans Pro"/>
                <a:cs typeface="Source Sans Pro"/>
                <a:sym typeface="Source Sans Pro"/>
              </a:defRPr>
            </a:lvl3pPr>
            <a:lvl4pPr marR="0" lvl="3"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5" name="Google Shape;205;p27"/>
          <p:cNvSpPr txBox="1">
            <a:spLocks noGrp="1"/>
          </p:cNvSpPr>
          <p:nvPr>
            <p:ph type="title"/>
          </p:nvPr>
        </p:nvSpPr>
        <p:spPr>
          <a:xfrm>
            <a:off x="344869" y="316680"/>
            <a:ext cx="8456100" cy="424200"/>
          </a:xfrm>
          <a:prstGeom prst="rect">
            <a:avLst/>
          </a:prstGeom>
          <a:noFill/>
          <a:ln>
            <a:noFill/>
          </a:ln>
        </p:spPr>
        <p:txBody>
          <a:bodyPr spcFirstLastPara="1" wrap="square" lIns="0" tIns="45700" rIns="91425" bIns="45700" anchor="t" anchorCtr="0">
            <a:normAutofit/>
          </a:bodyPr>
          <a:lstStyle>
            <a:lvl1pPr lvl="0" algn="l" rtl="0">
              <a:lnSpc>
                <a:spcPct val="100000"/>
              </a:lnSpc>
              <a:spcBef>
                <a:spcPts val="0"/>
              </a:spcBef>
              <a:spcAft>
                <a:spcPts val="0"/>
              </a:spcAft>
              <a:buClr>
                <a:schemeClr val="dk2"/>
              </a:buClr>
              <a:buSzPts val="18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with subtitle - left aligned">
  <p:cSld name="Section with subtitle - left aligned">
    <p:spTree>
      <p:nvGrpSpPr>
        <p:cNvPr id="1" name="Shape 206"/>
        <p:cNvGrpSpPr/>
        <p:nvPr/>
      </p:nvGrpSpPr>
      <p:grpSpPr>
        <a:xfrm>
          <a:off x="0" y="0"/>
          <a:ext cx="0" cy="0"/>
          <a:chOff x="0" y="0"/>
          <a:chExt cx="0" cy="0"/>
        </a:xfrm>
      </p:grpSpPr>
      <p:sp>
        <p:nvSpPr>
          <p:cNvPr id="207" name="Google Shape;207;p28"/>
          <p:cNvSpPr txBox="1">
            <a:spLocks noGrp="1"/>
          </p:cNvSpPr>
          <p:nvPr>
            <p:ph type="title"/>
          </p:nvPr>
        </p:nvSpPr>
        <p:spPr>
          <a:xfrm>
            <a:off x="546538" y="1924749"/>
            <a:ext cx="8050800" cy="993900"/>
          </a:xfrm>
          <a:prstGeom prst="rect">
            <a:avLst/>
          </a:prstGeom>
          <a:noFill/>
          <a:ln>
            <a:noFill/>
          </a:ln>
        </p:spPr>
        <p:txBody>
          <a:bodyPr spcFirstLastPara="1" wrap="square" lIns="91425" tIns="45700" rIns="91425" bIns="45700" anchor="b" anchorCtr="0">
            <a:normAutofit/>
          </a:bodyPr>
          <a:lstStyle>
            <a:lvl1pPr lvl="0" algn="l" rtl="0">
              <a:lnSpc>
                <a:spcPct val="110000"/>
              </a:lnSpc>
              <a:spcBef>
                <a:spcPts val="0"/>
              </a:spcBef>
              <a:spcAft>
                <a:spcPts val="0"/>
              </a:spcAft>
              <a:buClr>
                <a:schemeClr val="lt1"/>
              </a:buClr>
              <a:buSzPts val="4000"/>
              <a:buFont typeface="Merriweather"/>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08" name="Google Shape;208;p28"/>
          <p:cNvSpPr txBox="1">
            <a:spLocks noGrp="1"/>
          </p:cNvSpPr>
          <p:nvPr>
            <p:ph type="body" idx="1"/>
          </p:nvPr>
        </p:nvSpPr>
        <p:spPr>
          <a:xfrm>
            <a:off x="551224" y="2972793"/>
            <a:ext cx="8035200" cy="534900"/>
          </a:xfrm>
          <a:prstGeom prst="rect">
            <a:avLst/>
          </a:prstGeom>
          <a:noFill/>
          <a:ln>
            <a:noFill/>
          </a:ln>
        </p:spPr>
        <p:txBody>
          <a:bodyPr spcFirstLastPara="1" wrap="square" lIns="100575" tIns="45700" rIns="0" bIns="45700" anchor="t" anchorCtr="0">
            <a:normAutofit/>
          </a:bodyPr>
          <a:lstStyle>
            <a:lvl1pPr marL="457200" marR="0" lvl="0" indent="-228600" algn="l" rtl="0">
              <a:lnSpc>
                <a:spcPct val="90000"/>
              </a:lnSpc>
              <a:spcBef>
                <a:spcPts val="1000"/>
              </a:spcBef>
              <a:spcAft>
                <a:spcPts val="0"/>
              </a:spcAft>
              <a:buClr>
                <a:srgbClr val="0B2D4D"/>
              </a:buClr>
              <a:buSzPts val="2400"/>
              <a:buFont typeface="Arial"/>
              <a:buNone/>
              <a:defRPr sz="2400" b="1" i="0" u="none" strike="noStrike" cap="none">
                <a:solidFill>
                  <a:srgbClr val="0B2D4D"/>
                </a:solidFill>
                <a:latin typeface="Source Sans Pro"/>
                <a:ea typeface="Source Sans Pro"/>
                <a:cs typeface="Source Sans Pro"/>
                <a:sym typeface="Source Sans Pro"/>
              </a:defRPr>
            </a:lvl1pPr>
            <a:lvl2pPr marL="914400" marR="0" lvl="1" indent="-228600" algn="l" rtl="0">
              <a:lnSpc>
                <a:spcPct val="90000"/>
              </a:lnSpc>
              <a:spcBef>
                <a:spcPts val="500"/>
              </a:spcBef>
              <a:spcAft>
                <a:spcPts val="0"/>
              </a:spcAft>
              <a:buClr>
                <a:schemeClr val="dk1"/>
              </a:buClr>
              <a:buSzPts val="2400"/>
              <a:buFont typeface="Arial"/>
              <a:buNone/>
              <a:defRPr sz="2400" b="1" i="0" u="none" strike="noStrike" cap="none">
                <a:solidFill>
                  <a:schemeClr val="dk1"/>
                </a:solidFill>
                <a:latin typeface="Source Sans Pro"/>
                <a:ea typeface="Source Sans Pro"/>
                <a:cs typeface="Source Sans Pro"/>
                <a:sym typeface="Source Sans Pro"/>
              </a:defRPr>
            </a:lvl2pPr>
            <a:lvl3pPr marL="1371600" marR="0" lvl="2" indent="-228600" algn="l" rtl="0">
              <a:lnSpc>
                <a:spcPct val="90000"/>
              </a:lnSpc>
              <a:spcBef>
                <a:spcPts val="500"/>
              </a:spcBef>
              <a:spcAft>
                <a:spcPts val="0"/>
              </a:spcAft>
              <a:buClr>
                <a:schemeClr val="dk1"/>
              </a:buClr>
              <a:buSzPts val="2400"/>
              <a:buFont typeface="Arial"/>
              <a:buNone/>
              <a:defRPr sz="2400" b="1" i="0" u="none" strike="noStrike" cap="none">
                <a:solidFill>
                  <a:schemeClr val="dk1"/>
                </a:solidFill>
                <a:latin typeface="Source Sans Pro"/>
                <a:ea typeface="Source Sans Pro"/>
                <a:cs typeface="Source Sans Pro"/>
                <a:sym typeface="Source Sans Pro"/>
              </a:defRPr>
            </a:lvl3pPr>
            <a:lvl4pPr marL="1828800" marR="0" lvl="3" indent="-228600" algn="l" rtl="0">
              <a:lnSpc>
                <a:spcPct val="90000"/>
              </a:lnSpc>
              <a:spcBef>
                <a:spcPts val="500"/>
              </a:spcBef>
              <a:spcAft>
                <a:spcPts val="0"/>
              </a:spcAft>
              <a:buClr>
                <a:schemeClr val="dk1"/>
              </a:buClr>
              <a:buSzPts val="2400"/>
              <a:buFont typeface="Arial"/>
              <a:buNone/>
              <a:defRPr sz="2400" b="1" i="0" u="none" strike="noStrike" cap="none">
                <a:solidFill>
                  <a:schemeClr val="dk1"/>
                </a:solidFill>
                <a:latin typeface="Source Sans Pro"/>
                <a:ea typeface="Source Sans Pro"/>
                <a:cs typeface="Source Sans Pro"/>
                <a:sym typeface="Source Sans Pro"/>
              </a:defRPr>
            </a:lvl4pPr>
            <a:lvl5pPr marL="2286000" marR="0" lvl="4" indent="-228600" algn="l" rtl="0">
              <a:lnSpc>
                <a:spcPct val="90000"/>
              </a:lnSpc>
              <a:spcBef>
                <a:spcPts val="500"/>
              </a:spcBef>
              <a:spcAft>
                <a:spcPts val="0"/>
              </a:spcAft>
              <a:buClr>
                <a:schemeClr val="dk1"/>
              </a:buClr>
              <a:buSzPts val="2400"/>
              <a:buFont typeface="Arial"/>
              <a:buNone/>
              <a:defRPr sz="2400" b="1" i="0" u="none" strike="noStrike" cap="none">
                <a:solidFill>
                  <a:schemeClr val="dk1"/>
                </a:solidFill>
                <a:latin typeface="Source Sans Pro"/>
                <a:ea typeface="Source Sans Pro"/>
                <a:cs typeface="Source Sans Pro"/>
                <a:sym typeface="Source Sans Pr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g Header &amp; 1 Column Bullets">
  <p:cSld name="Lg Header &amp; 1 Column Bullets">
    <p:spTree>
      <p:nvGrpSpPr>
        <p:cNvPr id="1" name="Shape 209"/>
        <p:cNvGrpSpPr/>
        <p:nvPr/>
      </p:nvGrpSpPr>
      <p:grpSpPr>
        <a:xfrm>
          <a:off x="0" y="0"/>
          <a:ext cx="0" cy="0"/>
          <a:chOff x="0" y="0"/>
          <a:chExt cx="0" cy="0"/>
        </a:xfrm>
      </p:grpSpPr>
      <p:sp>
        <p:nvSpPr>
          <p:cNvPr id="210" name="Google Shape;210;p29"/>
          <p:cNvSpPr txBox="1">
            <a:spLocks noGrp="1"/>
          </p:cNvSpPr>
          <p:nvPr>
            <p:ph type="body" idx="1"/>
          </p:nvPr>
        </p:nvSpPr>
        <p:spPr>
          <a:xfrm>
            <a:off x="499569" y="1881352"/>
            <a:ext cx="6035100" cy="2709900"/>
          </a:xfrm>
          <a:prstGeom prst="rect">
            <a:avLst/>
          </a:prstGeom>
          <a:noFill/>
          <a:ln>
            <a:noFill/>
          </a:ln>
        </p:spPr>
        <p:txBody>
          <a:bodyPr spcFirstLastPara="1" wrap="square" lIns="91425" tIns="45700" rIns="91425" bIns="45700" anchor="t" anchorCtr="0">
            <a:normAutofit/>
          </a:bodyPr>
          <a:lstStyle>
            <a:lvl1pPr marL="457200" marR="0" lvl="0" indent="-330200" algn="l" rtl="0">
              <a:lnSpc>
                <a:spcPct val="112000"/>
              </a:lnSpc>
              <a:spcBef>
                <a:spcPts val="1000"/>
              </a:spcBef>
              <a:spcAft>
                <a:spcPts val="0"/>
              </a:spcAft>
              <a:buClr>
                <a:schemeClr val="dk1"/>
              </a:buClr>
              <a:buSzPts val="1600"/>
              <a:buFont typeface="Arial"/>
              <a:buChar char="•"/>
              <a:defRPr sz="1600" b="0" i="0" u="none" strike="noStrike" cap="none">
                <a:solidFill>
                  <a:schemeClr val="dk1"/>
                </a:solidFill>
                <a:latin typeface="Source Sans Pro"/>
                <a:ea typeface="Source Sans Pro"/>
                <a:cs typeface="Source Sans Pro"/>
                <a:sym typeface="Source Sans Pro"/>
              </a:defRPr>
            </a:lvl1pPr>
            <a:lvl2pPr marL="914400" marR="0" lvl="1" indent="-317500" algn="l" rtl="0">
              <a:lnSpc>
                <a:spcPct val="112000"/>
              </a:lnSpc>
              <a:spcBef>
                <a:spcPts val="1000"/>
              </a:spcBef>
              <a:spcAft>
                <a:spcPts val="0"/>
              </a:spcAft>
              <a:buClr>
                <a:schemeClr val="dk1"/>
              </a:buClr>
              <a:buSzPts val="1400"/>
              <a:buFont typeface="NTR"/>
              <a:buChar char="◦"/>
              <a:defRPr sz="1400" b="0" i="0" u="none" strike="noStrike" cap="none">
                <a:solidFill>
                  <a:schemeClr val="dk1"/>
                </a:solidFill>
                <a:latin typeface="Source Sans Pro"/>
                <a:ea typeface="Source Sans Pro"/>
                <a:cs typeface="Source Sans Pro"/>
                <a:sym typeface="Source Sans Pro"/>
              </a:defRPr>
            </a:lvl2pPr>
            <a:lvl3pPr marL="1371600" marR="0" lvl="2" indent="-311150" algn="l" rtl="0">
              <a:lnSpc>
                <a:spcPct val="112000"/>
              </a:lnSpc>
              <a:spcBef>
                <a:spcPts val="1000"/>
              </a:spcBef>
              <a:spcAft>
                <a:spcPts val="0"/>
              </a:spcAft>
              <a:buClr>
                <a:schemeClr val="dk1"/>
              </a:buClr>
              <a:buSzPts val="1300"/>
              <a:buFont typeface="Arial"/>
              <a:buChar char="•"/>
              <a:defRPr sz="1300" b="0" i="0" u="none" strike="noStrike" cap="none">
                <a:solidFill>
                  <a:schemeClr val="dk1"/>
                </a:solidFill>
                <a:latin typeface="Source Sans Pro"/>
                <a:ea typeface="Source Sans Pro"/>
                <a:cs typeface="Source Sans Pro"/>
                <a:sym typeface="Source Sans Pro"/>
              </a:defRPr>
            </a:lvl3pPr>
            <a:lvl4pPr marL="1828800" marR="0" lvl="3"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1" name="Google Shape;211;p29"/>
          <p:cNvSpPr txBox="1">
            <a:spLocks noGrp="1"/>
          </p:cNvSpPr>
          <p:nvPr>
            <p:ph type="body" idx="2"/>
          </p:nvPr>
        </p:nvSpPr>
        <p:spPr>
          <a:xfrm>
            <a:off x="499570" y="1255713"/>
            <a:ext cx="8301600" cy="536400"/>
          </a:xfrm>
          <a:prstGeom prst="rect">
            <a:avLst/>
          </a:prstGeom>
          <a:noFill/>
          <a:ln>
            <a:noFill/>
          </a:ln>
        </p:spPr>
        <p:txBody>
          <a:bodyPr spcFirstLastPara="1" wrap="square" lIns="64000" tIns="45700" rIns="91425" bIns="45700" anchor="b" anchorCtr="0">
            <a:normAutofit/>
          </a:bodyPr>
          <a:lstStyle>
            <a:lvl1pPr marL="457200" marR="0" lvl="0" indent="-228600" algn="l" rtl="0">
              <a:lnSpc>
                <a:spcPct val="90000"/>
              </a:lnSpc>
              <a:spcBef>
                <a:spcPts val="1000"/>
              </a:spcBef>
              <a:spcAft>
                <a:spcPts val="0"/>
              </a:spcAft>
              <a:buClr>
                <a:schemeClr val="dk1"/>
              </a:buClr>
              <a:buSzPts val="3000"/>
              <a:buFont typeface="Arial"/>
              <a:buNone/>
              <a:defRPr sz="3000" b="1" i="0" u="none" strike="noStrike" cap="none">
                <a:solidFill>
                  <a:schemeClr val="dk1"/>
                </a:solidFill>
                <a:latin typeface="Source Sans Pro"/>
                <a:ea typeface="Source Sans Pro"/>
                <a:cs typeface="Source Sans Pro"/>
                <a:sym typeface="Source Sans Pro"/>
              </a:defRPr>
            </a:lvl1pPr>
            <a:lvl2pPr marL="914400" marR="0" lvl="1" indent="-406400" algn="l" rtl="0">
              <a:lnSpc>
                <a:spcPct val="90000"/>
              </a:lnSpc>
              <a:spcBef>
                <a:spcPts val="500"/>
              </a:spcBef>
              <a:spcAft>
                <a:spcPts val="0"/>
              </a:spcAft>
              <a:buClr>
                <a:schemeClr val="dk1"/>
              </a:buClr>
              <a:buSzPts val="2800"/>
              <a:buFont typeface="Courier New"/>
              <a:buChar char="o"/>
              <a:defRPr sz="2800" b="1" i="0" u="none" strike="noStrike" cap="none">
                <a:solidFill>
                  <a:schemeClr val="dk1"/>
                </a:solidFill>
                <a:latin typeface="Source Sans Pro"/>
                <a:ea typeface="Source Sans Pro"/>
                <a:cs typeface="Source Sans Pro"/>
                <a:sym typeface="Source Sans Pro"/>
              </a:defRPr>
            </a:lvl2pPr>
            <a:lvl3pPr marL="1371600" marR="0" lvl="2"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3pPr>
            <a:lvl4pPr marL="1828800" marR="0" lvl="3"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4pPr>
            <a:lvl5pPr marL="2286000" marR="0" lvl="4" indent="-406400" algn="l" rtl="0">
              <a:lnSpc>
                <a:spcPct val="90000"/>
              </a:lnSpc>
              <a:spcBef>
                <a:spcPts val="500"/>
              </a:spcBef>
              <a:spcAft>
                <a:spcPts val="0"/>
              </a:spcAft>
              <a:buClr>
                <a:schemeClr val="dk1"/>
              </a:buClr>
              <a:buSzPts val="2800"/>
              <a:buFont typeface="Arial"/>
              <a:buChar char="•"/>
              <a:defRPr sz="2800" b="1" i="0" u="none" strike="noStrike" cap="none">
                <a:solidFill>
                  <a:schemeClr val="dk1"/>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12" name="Google Shape;212;p29"/>
          <p:cNvSpPr txBox="1">
            <a:spLocks noGrp="1"/>
          </p:cNvSpPr>
          <p:nvPr>
            <p:ph type="title"/>
          </p:nvPr>
        </p:nvSpPr>
        <p:spPr>
          <a:xfrm>
            <a:off x="344869" y="316680"/>
            <a:ext cx="8456100" cy="424200"/>
          </a:xfrm>
          <a:prstGeom prst="rect">
            <a:avLst/>
          </a:prstGeom>
          <a:noFill/>
          <a:ln>
            <a:noFill/>
          </a:ln>
        </p:spPr>
        <p:txBody>
          <a:bodyPr spcFirstLastPara="1" wrap="square" lIns="0" tIns="45700" rIns="91425" bIns="45700" anchor="t" anchorCtr="0">
            <a:normAutofit/>
          </a:bodyPr>
          <a:lstStyle>
            <a:lvl1pPr lvl="0" algn="l" rtl="0">
              <a:lnSpc>
                <a:spcPct val="100000"/>
              </a:lnSpc>
              <a:spcBef>
                <a:spcPts val="0"/>
              </a:spcBef>
              <a:spcAft>
                <a:spcPts val="0"/>
              </a:spcAft>
              <a:buClr>
                <a:schemeClr val="dk2"/>
              </a:buClr>
              <a:buSzPts val="18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transition>
    <p:fade/>
  </p:transition>
  <p:extLst>
    <p:ext uri="{DCECCB84-F9BA-43D5-87BE-67443E8EF086}">
      <p15:sldGuideLst xmlns:p15="http://schemas.microsoft.com/office/powerpoint/2012/main">
        <p15:guide id="1" orient="horz" pos="1188">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3"/>
        <p:cNvGrpSpPr/>
        <p:nvPr/>
      </p:nvGrpSpPr>
      <p:grpSpPr>
        <a:xfrm>
          <a:off x="0" y="0"/>
          <a:ext cx="0" cy="0"/>
          <a:chOff x="0" y="0"/>
          <a:chExt cx="0" cy="0"/>
        </a:xfrm>
      </p:grpSpPr>
      <p:sp>
        <p:nvSpPr>
          <p:cNvPr id="214" name="Google Shape;214;p30"/>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lvl1pPr lvl="0" rtl="0">
              <a:spcBef>
                <a:spcPts val="0"/>
              </a:spcBef>
              <a:spcAft>
                <a:spcPts val="0"/>
              </a:spcAft>
              <a:buSzPts val="2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15" name="Google Shape;215;p30"/>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lvl1pPr marL="457200" lvl="0" indent="-342900" rtl="0">
              <a:spcBef>
                <a:spcPts val="800"/>
              </a:spcBef>
              <a:spcAft>
                <a:spcPts val="0"/>
              </a:spcAft>
              <a:buSzPts val="1800"/>
              <a:buChar char="•"/>
              <a:defRPr/>
            </a:lvl1pPr>
            <a:lvl2pPr marL="914400" lvl="1" indent="-323850" rtl="0">
              <a:spcBef>
                <a:spcPts val="400"/>
              </a:spcBef>
              <a:spcAft>
                <a:spcPts val="0"/>
              </a:spcAft>
              <a:buSzPts val="1500"/>
              <a:buChar char="•"/>
              <a:defRPr/>
            </a:lvl2pPr>
            <a:lvl3pPr marL="1371600" lvl="2" indent="-317500" rtl="0">
              <a:spcBef>
                <a:spcPts val="400"/>
              </a:spcBef>
              <a:spcAft>
                <a:spcPts val="0"/>
              </a:spcAft>
              <a:buSzPts val="1400"/>
              <a:buChar char="•"/>
              <a:defRPr/>
            </a:lvl3pPr>
            <a:lvl4pPr marL="1828800" lvl="3" indent="-304800" rtl="0">
              <a:spcBef>
                <a:spcPts val="400"/>
              </a:spcBef>
              <a:spcAft>
                <a:spcPts val="0"/>
              </a:spcAft>
              <a:buSzPts val="1200"/>
              <a:buChar char="•"/>
              <a:defRPr/>
            </a:lvl4pPr>
            <a:lvl5pPr marL="2286000" lvl="4" indent="-304800" rtl="0">
              <a:spcBef>
                <a:spcPts val="400"/>
              </a:spcBef>
              <a:spcAft>
                <a:spcPts val="0"/>
              </a:spcAft>
              <a:buSzPts val="1200"/>
              <a:buChar char="•"/>
              <a:defRPr/>
            </a:lvl5pPr>
            <a:lvl6pPr marL="2743200" lvl="5" indent="-317500" rtl="0">
              <a:spcBef>
                <a:spcPts val="400"/>
              </a:spcBef>
              <a:spcAft>
                <a:spcPts val="0"/>
              </a:spcAft>
              <a:buSzPts val="1400"/>
              <a:buChar char="•"/>
              <a:defRPr/>
            </a:lvl6pPr>
            <a:lvl7pPr marL="3200400" lvl="6" indent="-317500" rtl="0">
              <a:spcBef>
                <a:spcPts val="400"/>
              </a:spcBef>
              <a:spcAft>
                <a:spcPts val="0"/>
              </a:spcAft>
              <a:buSzPts val="1400"/>
              <a:buChar char="•"/>
              <a:defRPr/>
            </a:lvl7pPr>
            <a:lvl8pPr marL="3657600" lvl="7" indent="-317500" rtl="0">
              <a:spcBef>
                <a:spcPts val="400"/>
              </a:spcBef>
              <a:spcAft>
                <a:spcPts val="0"/>
              </a:spcAft>
              <a:buSzPts val="1400"/>
              <a:buChar char="•"/>
              <a:defRPr/>
            </a:lvl8pPr>
            <a:lvl9pPr marL="4114800" lvl="8" indent="-317500" rtl="0">
              <a:spcBef>
                <a:spcPts val="400"/>
              </a:spcBef>
              <a:spcAft>
                <a:spcPts val="0"/>
              </a:spcAft>
              <a:buSzPts val="1400"/>
              <a:buChar char="•"/>
              <a:defRPr/>
            </a:lvl9pPr>
          </a:lstStyle>
          <a:p>
            <a:endParaRPr/>
          </a:p>
        </p:txBody>
      </p:sp>
      <p:sp>
        <p:nvSpPr>
          <p:cNvPr id="216" name="Google Shape;216;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478048" y="911612"/>
            <a:ext cx="8037300" cy="3613200"/>
          </a:xfrm>
          <a:prstGeom prst="rect">
            <a:avLst/>
          </a:prstGeom>
          <a:noFill/>
          <a:ln>
            <a:noFill/>
          </a:ln>
        </p:spPr>
        <p:txBody>
          <a:bodyPr spcFirstLastPara="1" wrap="square" lIns="0" tIns="274325" rIns="0" bIns="137150" anchor="t" anchorCtr="0">
            <a:normAutofit/>
          </a:bodyPr>
          <a:lstStyle>
            <a:lvl1pPr marL="457200" lvl="0" indent="-342900" algn="l" rtl="0">
              <a:lnSpc>
                <a:spcPct val="100000"/>
              </a:lnSpc>
              <a:spcBef>
                <a:spcPts val="800"/>
              </a:spcBef>
              <a:spcAft>
                <a:spcPts val="0"/>
              </a:spcAft>
              <a:buClr>
                <a:schemeClr val="accent1"/>
              </a:buClr>
              <a:buSzPts val="1800"/>
              <a:buChar char="•"/>
              <a:defRPr sz="1800" b="0" i="0">
                <a:solidFill>
                  <a:schemeClr val="accent1"/>
                </a:solidFill>
                <a:latin typeface="Source Sans Pro"/>
                <a:ea typeface="Source Sans Pro"/>
                <a:cs typeface="Source Sans Pro"/>
                <a:sym typeface="Source Sans Pro"/>
              </a:defRPr>
            </a:lvl1pPr>
            <a:lvl2pPr marL="914400" lvl="1" indent="-323850" algn="l" rtl="0">
              <a:lnSpc>
                <a:spcPct val="100000"/>
              </a:lnSpc>
              <a:spcBef>
                <a:spcPts val="400"/>
              </a:spcBef>
              <a:spcAft>
                <a:spcPts val="0"/>
              </a:spcAft>
              <a:buClr>
                <a:schemeClr val="accent1"/>
              </a:buClr>
              <a:buSzPts val="1500"/>
              <a:buChar char="•"/>
              <a:defRPr sz="1500">
                <a:solidFill>
                  <a:schemeClr val="accent1"/>
                </a:solidFill>
                <a:latin typeface="Source Sans Pro"/>
                <a:ea typeface="Source Sans Pro"/>
                <a:cs typeface="Source Sans Pro"/>
                <a:sym typeface="Source Sans Pro"/>
              </a:defRPr>
            </a:lvl2pPr>
            <a:lvl3pPr marL="1371600" lvl="2" indent="-317500" algn="l" rtl="0">
              <a:lnSpc>
                <a:spcPct val="100000"/>
              </a:lnSpc>
              <a:spcBef>
                <a:spcPts val="400"/>
              </a:spcBef>
              <a:spcAft>
                <a:spcPts val="0"/>
              </a:spcAft>
              <a:buClr>
                <a:schemeClr val="accent1"/>
              </a:buClr>
              <a:buSzPts val="1400"/>
              <a:buChar char="•"/>
              <a:defRPr sz="1400">
                <a:solidFill>
                  <a:schemeClr val="accent1"/>
                </a:solidFill>
                <a:latin typeface="Source Sans Pro"/>
                <a:ea typeface="Source Sans Pro"/>
                <a:cs typeface="Source Sans Pro"/>
                <a:sym typeface="Source Sans Pro"/>
              </a:defRPr>
            </a:lvl3pPr>
            <a:lvl4pPr marL="1828800" lvl="3" indent="-304800" algn="l" rtl="0">
              <a:lnSpc>
                <a:spcPct val="100000"/>
              </a:lnSpc>
              <a:spcBef>
                <a:spcPts val="400"/>
              </a:spcBef>
              <a:spcAft>
                <a:spcPts val="0"/>
              </a:spcAft>
              <a:buClr>
                <a:schemeClr val="accent1"/>
              </a:buClr>
              <a:buSzPts val="1200"/>
              <a:buChar char="•"/>
              <a:defRPr sz="1200">
                <a:solidFill>
                  <a:schemeClr val="accent1"/>
                </a:solidFill>
                <a:latin typeface="Source Sans Pro"/>
                <a:ea typeface="Source Sans Pro"/>
                <a:cs typeface="Source Sans Pro"/>
                <a:sym typeface="Source Sans Pro"/>
              </a:defRPr>
            </a:lvl4pPr>
            <a:lvl5pPr marL="2286000" lvl="4" indent="-304800" algn="l" rtl="0">
              <a:lnSpc>
                <a:spcPct val="100000"/>
              </a:lnSpc>
              <a:spcBef>
                <a:spcPts val="400"/>
              </a:spcBef>
              <a:spcAft>
                <a:spcPts val="0"/>
              </a:spcAft>
              <a:buClr>
                <a:schemeClr val="accent1"/>
              </a:buClr>
              <a:buSzPts val="1200"/>
              <a:buChar char="•"/>
              <a:defRPr sz="1200" b="0" i="0">
                <a:solidFill>
                  <a:schemeClr val="accent1"/>
                </a:solidFill>
                <a:latin typeface="Source Sans Pro"/>
                <a:ea typeface="Source Sans Pro"/>
                <a:cs typeface="Source Sans Pro"/>
                <a:sym typeface="Source Sans Pro"/>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0" name="Google Shape;20;p4"/>
          <p:cNvSpPr txBox="1">
            <a:spLocks noGrp="1"/>
          </p:cNvSpPr>
          <p:nvPr>
            <p:ph type="title"/>
          </p:nvPr>
        </p:nvSpPr>
        <p:spPr>
          <a:xfrm>
            <a:off x="628650" y="455737"/>
            <a:ext cx="7886700" cy="456000"/>
          </a:xfrm>
          <a:prstGeom prst="rect">
            <a:avLst/>
          </a:prstGeom>
          <a:noFill/>
          <a:ln>
            <a:noFill/>
          </a:ln>
        </p:spPr>
        <p:txBody>
          <a:bodyPr spcFirstLastPara="1" wrap="square" lIns="0" tIns="34275" rIns="0" bIns="34275" anchor="t" anchorCtr="0">
            <a:noAutofit/>
          </a:bodyPr>
          <a:lstStyle>
            <a:lvl1pPr lvl="0" algn="l" rtl="0">
              <a:lnSpc>
                <a:spcPct val="100000"/>
              </a:lnSpc>
              <a:spcBef>
                <a:spcPts val="0"/>
              </a:spcBef>
              <a:spcAft>
                <a:spcPts val="0"/>
              </a:spcAft>
              <a:buClr>
                <a:schemeClr val="accent1"/>
              </a:buClr>
              <a:buSzPts val="2400"/>
              <a:buFont typeface="Source Sans Pro"/>
              <a:buNone/>
              <a:defRPr sz="2400" b="1" i="0">
                <a:solidFill>
                  <a:schemeClr val="accen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cxnSp>
        <p:nvCxnSpPr>
          <p:cNvPr id="21" name="Google Shape;21;p4"/>
          <p:cNvCxnSpPr/>
          <p:nvPr/>
        </p:nvCxnSpPr>
        <p:spPr>
          <a:xfrm>
            <a:off x="0" y="676022"/>
            <a:ext cx="426300" cy="0"/>
          </a:xfrm>
          <a:prstGeom prst="straightConnector1">
            <a:avLst/>
          </a:prstGeom>
          <a:noFill/>
          <a:ln w="44450" cap="flat" cmpd="sng">
            <a:solidFill>
              <a:schemeClr val="accent5"/>
            </a:solidFill>
            <a:prstDash val="solid"/>
            <a:miter lim="800000"/>
            <a:headEnd type="none" w="sm" len="sm"/>
            <a:tailEnd type="none" w="sm" len="sm"/>
          </a:ln>
        </p:spPr>
      </p:cxnSp>
      <p:sp>
        <p:nvSpPr>
          <p:cNvPr id="22" name="Google Shape;22;p4"/>
          <p:cNvSpPr/>
          <p:nvPr/>
        </p:nvSpPr>
        <p:spPr>
          <a:xfrm>
            <a:off x="379406" y="626581"/>
            <a:ext cx="98700" cy="987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3" name="Google Shape;23;p4"/>
          <p:cNvSpPr txBox="1">
            <a:spLocks noGrp="1"/>
          </p:cNvSpPr>
          <p:nvPr>
            <p:ph type="sldNum" idx="12"/>
          </p:nvPr>
        </p:nvSpPr>
        <p:spPr>
          <a:xfrm>
            <a:off x="382798" y="4711915"/>
            <a:ext cx="231900" cy="314400"/>
          </a:xfrm>
          <a:prstGeom prst="rect">
            <a:avLst/>
          </a:prstGeom>
          <a:noFill/>
          <a:ln>
            <a:noFill/>
          </a:ln>
        </p:spPr>
        <p:txBody>
          <a:bodyPr spcFirstLastPara="1" wrap="square" lIns="0" tIns="0" rIns="54875" bIns="0" anchor="ctr" anchorCtr="0">
            <a:noAutofit/>
          </a:bodyPr>
          <a:lstStyle>
            <a:lvl1pPr marL="0" marR="0" lvl="0" indent="0" algn="r" rtl="0">
              <a:spcBef>
                <a:spcPts val="0"/>
              </a:spcBef>
              <a:buNone/>
              <a:defRPr sz="900" b="1" i="0" u="none" strike="noStrike" cap="none">
                <a:solidFill>
                  <a:srgbClr val="0F3D68"/>
                </a:solidFill>
                <a:latin typeface="Source Sans Pro"/>
                <a:ea typeface="Source Sans Pro"/>
                <a:cs typeface="Source Sans Pro"/>
                <a:sym typeface="Source Sans Pro"/>
              </a:defRPr>
            </a:lvl1pPr>
            <a:lvl2pPr marL="0" marR="0" lvl="1" indent="0" algn="r" rtl="0">
              <a:spcBef>
                <a:spcPts val="0"/>
              </a:spcBef>
              <a:buNone/>
              <a:defRPr sz="900" b="1" i="0" u="none" strike="noStrike" cap="none">
                <a:solidFill>
                  <a:srgbClr val="0F3D68"/>
                </a:solidFill>
                <a:latin typeface="Source Sans Pro"/>
                <a:ea typeface="Source Sans Pro"/>
                <a:cs typeface="Source Sans Pro"/>
                <a:sym typeface="Source Sans Pro"/>
              </a:defRPr>
            </a:lvl2pPr>
            <a:lvl3pPr marL="0" marR="0" lvl="2" indent="0" algn="r" rtl="0">
              <a:spcBef>
                <a:spcPts val="0"/>
              </a:spcBef>
              <a:buNone/>
              <a:defRPr sz="900" b="1" i="0" u="none" strike="noStrike" cap="none">
                <a:solidFill>
                  <a:srgbClr val="0F3D68"/>
                </a:solidFill>
                <a:latin typeface="Source Sans Pro"/>
                <a:ea typeface="Source Sans Pro"/>
                <a:cs typeface="Source Sans Pro"/>
                <a:sym typeface="Source Sans Pro"/>
              </a:defRPr>
            </a:lvl3pPr>
            <a:lvl4pPr marL="0" marR="0" lvl="3" indent="0" algn="r" rtl="0">
              <a:spcBef>
                <a:spcPts val="0"/>
              </a:spcBef>
              <a:buNone/>
              <a:defRPr sz="900" b="1" i="0" u="none" strike="noStrike" cap="none">
                <a:solidFill>
                  <a:srgbClr val="0F3D68"/>
                </a:solidFill>
                <a:latin typeface="Source Sans Pro"/>
                <a:ea typeface="Source Sans Pro"/>
                <a:cs typeface="Source Sans Pro"/>
                <a:sym typeface="Source Sans Pro"/>
              </a:defRPr>
            </a:lvl4pPr>
            <a:lvl5pPr marL="0" marR="0" lvl="4" indent="0" algn="r" rtl="0">
              <a:spcBef>
                <a:spcPts val="0"/>
              </a:spcBef>
              <a:buNone/>
              <a:defRPr sz="900" b="1" i="0" u="none" strike="noStrike" cap="none">
                <a:solidFill>
                  <a:srgbClr val="0F3D68"/>
                </a:solidFill>
                <a:latin typeface="Source Sans Pro"/>
                <a:ea typeface="Source Sans Pro"/>
                <a:cs typeface="Source Sans Pro"/>
                <a:sym typeface="Source Sans Pro"/>
              </a:defRPr>
            </a:lvl5pPr>
            <a:lvl6pPr marL="0" marR="0" lvl="5" indent="0" algn="r" rtl="0">
              <a:spcBef>
                <a:spcPts val="0"/>
              </a:spcBef>
              <a:buNone/>
              <a:defRPr sz="900" b="1" i="0" u="none" strike="noStrike" cap="none">
                <a:solidFill>
                  <a:srgbClr val="0F3D68"/>
                </a:solidFill>
                <a:latin typeface="Source Sans Pro"/>
                <a:ea typeface="Source Sans Pro"/>
                <a:cs typeface="Source Sans Pro"/>
                <a:sym typeface="Source Sans Pro"/>
              </a:defRPr>
            </a:lvl6pPr>
            <a:lvl7pPr marL="0" marR="0" lvl="6" indent="0" algn="r" rtl="0">
              <a:spcBef>
                <a:spcPts val="0"/>
              </a:spcBef>
              <a:buNone/>
              <a:defRPr sz="900" b="1" i="0" u="none" strike="noStrike" cap="none">
                <a:solidFill>
                  <a:srgbClr val="0F3D68"/>
                </a:solidFill>
                <a:latin typeface="Source Sans Pro"/>
                <a:ea typeface="Source Sans Pro"/>
                <a:cs typeface="Source Sans Pro"/>
                <a:sym typeface="Source Sans Pro"/>
              </a:defRPr>
            </a:lvl7pPr>
            <a:lvl8pPr marL="0" marR="0" lvl="7" indent="0" algn="r" rtl="0">
              <a:spcBef>
                <a:spcPts val="0"/>
              </a:spcBef>
              <a:buNone/>
              <a:defRPr sz="900" b="1" i="0" u="none" strike="noStrike" cap="none">
                <a:solidFill>
                  <a:srgbClr val="0F3D68"/>
                </a:solidFill>
                <a:latin typeface="Source Sans Pro"/>
                <a:ea typeface="Source Sans Pro"/>
                <a:cs typeface="Source Sans Pro"/>
                <a:sym typeface="Source Sans Pro"/>
              </a:defRPr>
            </a:lvl8pPr>
            <a:lvl9pPr marL="0" marR="0" lvl="8" indent="0" algn="r" rtl="0">
              <a:spcBef>
                <a:spcPts val="0"/>
              </a:spcBef>
              <a:buNone/>
              <a:defRPr sz="900" b="1" i="0" u="none" strike="noStrike" cap="none">
                <a:solidFill>
                  <a:srgbClr val="0F3D68"/>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
        <p:nvSpPr>
          <p:cNvPr id="24" name="Google Shape;24;p4"/>
          <p:cNvSpPr txBox="1"/>
          <p:nvPr/>
        </p:nvSpPr>
        <p:spPr>
          <a:xfrm>
            <a:off x="614669" y="4711915"/>
            <a:ext cx="1883100" cy="3144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 sz="800" b="1" i="0" u="none" strike="noStrike" cap="none">
                <a:solidFill>
                  <a:schemeClr val="dk1"/>
                </a:solidFill>
                <a:latin typeface="Source Sans Pro"/>
                <a:ea typeface="Source Sans Pro"/>
                <a:cs typeface="Source Sans Pro"/>
                <a:sym typeface="Source Sans Pro"/>
              </a:rPr>
              <a:t>|</a:t>
            </a:r>
            <a:r>
              <a:rPr lang="en" sz="800" b="0" i="0" u="none" strike="noStrike" cap="none">
                <a:solidFill>
                  <a:schemeClr val="dk1"/>
                </a:solidFill>
                <a:latin typeface="Source Sans Pro"/>
                <a:ea typeface="Source Sans Pro"/>
                <a:cs typeface="Source Sans Pro"/>
                <a:sym typeface="Source Sans Pro"/>
              </a:rPr>
              <a:t>  </a:t>
            </a:r>
            <a:r>
              <a:rPr lang="en" sz="800" b="0" i="1" u="none" strike="noStrike" cap="none">
                <a:solidFill>
                  <a:schemeClr val="dk1"/>
                </a:solidFill>
                <a:latin typeface="Source Sans Pro"/>
                <a:ea typeface="Source Sans Pro"/>
                <a:cs typeface="Source Sans Pro"/>
                <a:sym typeface="Source Sans Pro"/>
              </a:rPr>
              <a:t>For </a:t>
            </a:r>
            <a:r>
              <a:rPr lang="en" sz="800" b="1" i="1" u="none" strike="noStrike" cap="none">
                <a:solidFill>
                  <a:schemeClr val="dk1"/>
                </a:solidFill>
                <a:latin typeface="Source Sans Pro"/>
                <a:ea typeface="Source Sans Pro"/>
                <a:cs typeface="Source Sans Pro"/>
                <a:sym typeface="Source Sans Pro"/>
              </a:rPr>
              <a:t>Digital Service at CMS </a:t>
            </a:r>
            <a:r>
              <a:rPr lang="en" sz="800" b="0" i="1" u="none" strike="noStrike" cap="none">
                <a:solidFill>
                  <a:schemeClr val="dk1"/>
                </a:solidFill>
                <a:latin typeface="Source Sans Pro"/>
                <a:ea typeface="Source Sans Pro"/>
                <a:cs typeface="Source Sans Pro"/>
                <a:sym typeface="Source Sans Pro"/>
              </a:rPr>
              <a:t>use only</a:t>
            </a:r>
            <a:endParaRPr sz="1100"/>
          </a:p>
        </p:txBody>
      </p:sp>
      <p:pic>
        <p:nvPicPr>
          <p:cNvPr id="25" name="Google Shape;25;p4"/>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End slide - thank you + URL">
  <p:cSld name="End slide - thank you + URL">
    <p:spTree>
      <p:nvGrpSpPr>
        <p:cNvPr id="1" name="Shape 217"/>
        <p:cNvGrpSpPr/>
        <p:nvPr/>
      </p:nvGrpSpPr>
      <p:grpSpPr>
        <a:xfrm>
          <a:off x="0" y="0"/>
          <a:ext cx="0" cy="0"/>
          <a:chOff x="0" y="0"/>
          <a:chExt cx="0" cy="0"/>
        </a:xfrm>
      </p:grpSpPr>
      <p:sp>
        <p:nvSpPr>
          <p:cNvPr id="218" name="Google Shape;218;p31"/>
          <p:cNvSpPr txBox="1"/>
          <p:nvPr/>
        </p:nvSpPr>
        <p:spPr>
          <a:xfrm>
            <a:off x="546538" y="3040063"/>
            <a:ext cx="8050800" cy="993900"/>
          </a:xfrm>
          <a:prstGeom prst="rect">
            <a:avLst/>
          </a:prstGeom>
          <a:noFill/>
          <a:ln>
            <a:noFill/>
          </a:ln>
        </p:spPr>
        <p:txBody>
          <a:bodyPr spcFirstLastPara="1" wrap="square" lIns="91425" tIns="45700" rIns="91425" bIns="45700" anchor="ctr" anchorCtr="0">
            <a:noAutofit/>
          </a:bodyPr>
          <a:lstStyle/>
          <a:p>
            <a:pPr marL="0" marR="0" lvl="0" indent="0" algn="ctr" rtl="0">
              <a:lnSpc>
                <a:spcPct val="110000"/>
              </a:lnSpc>
              <a:spcBef>
                <a:spcPts val="0"/>
              </a:spcBef>
              <a:spcAft>
                <a:spcPts val="0"/>
              </a:spcAft>
              <a:buClr>
                <a:schemeClr val="lt1"/>
              </a:buClr>
              <a:buSzPts val="2800"/>
              <a:buFont typeface="Merriweather"/>
              <a:buNone/>
            </a:pPr>
            <a:r>
              <a:rPr lang="en" sz="2800" b="1" i="1" u="none" strike="noStrike" cap="none">
                <a:solidFill>
                  <a:schemeClr val="lt1"/>
                </a:solidFill>
                <a:latin typeface="Merriweather"/>
                <a:ea typeface="Merriweather"/>
                <a:cs typeface="Merriweather"/>
                <a:sym typeface="Merriweather"/>
              </a:rPr>
              <a:t>Thank you!</a:t>
            </a:r>
            <a:endParaRPr/>
          </a:p>
        </p:txBody>
      </p:sp>
      <p:sp>
        <p:nvSpPr>
          <p:cNvPr id="219" name="Google Shape;219;p31"/>
          <p:cNvSpPr txBox="1"/>
          <p:nvPr/>
        </p:nvSpPr>
        <p:spPr>
          <a:xfrm>
            <a:off x="546538" y="3822383"/>
            <a:ext cx="8050800" cy="993900"/>
          </a:xfrm>
          <a:prstGeom prst="rect">
            <a:avLst/>
          </a:prstGeom>
          <a:noFill/>
          <a:ln>
            <a:noFill/>
          </a:ln>
        </p:spPr>
        <p:txBody>
          <a:bodyPr spcFirstLastPara="1" wrap="square" lIns="91425" tIns="45700" rIns="91425" bIns="45700" anchor="t" anchorCtr="0">
            <a:noAutofit/>
          </a:bodyPr>
          <a:lstStyle/>
          <a:p>
            <a:pPr marL="0" marR="0" lvl="0" indent="0" algn="ctr" rtl="0">
              <a:lnSpc>
                <a:spcPct val="110000"/>
              </a:lnSpc>
              <a:spcBef>
                <a:spcPts val="0"/>
              </a:spcBef>
              <a:spcAft>
                <a:spcPts val="0"/>
              </a:spcAft>
              <a:buClr>
                <a:schemeClr val="lt1"/>
              </a:buClr>
              <a:buSzPts val="4000"/>
              <a:buFont typeface="Merriweather"/>
              <a:buNone/>
            </a:pPr>
            <a:r>
              <a:rPr lang="en" sz="4000" b="1" i="0" u="none" strike="noStrike" cap="none">
                <a:solidFill>
                  <a:schemeClr val="lt1"/>
                </a:solidFill>
                <a:latin typeface="Merriweather"/>
                <a:ea typeface="Merriweather"/>
                <a:cs typeface="Merriweather"/>
                <a:sym typeface="Merriweather"/>
              </a:rPr>
              <a:t>USDS.gov/apply</a:t>
            </a:r>
            <a:endParaRPr/>
          </a:p>
        </p:txBody>
      </p:sp>
    </p:spTree>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24"/>
        <p:cNvGrpSpPr/>
        <p:nvPr/>
      </p:nvGrpSpPr>
      <p:grpSpPr>
        <a:xfrm>
          <a:off x="0" y="0"/>
          <a:ext cx="0" cy="0"/>
          <a:chOff x="0" y="0"/>
          <a:chExt cx="0" cy="0"/>
        </a:xfrm>
      </p:grpSpPr>
      <p:grpSp>
        <p:nvGrpSpPr>
          <p:cNvPr id="225" name="Google Shape;225;p33"/>
          <p:cNvGrpSpPr/>
          <p:nvPr/>
        </p:nvGrpSpPr>
        <p:grpSpPr>
          <a:xfrm>
            <a:off x="4350279" y="2855377"/>
            <a:ext cx="443589" cy="105632"/>
            <a:chOff x="4137525" y="2915950"/>
            <a:chExt cx="869100" cy="207000"/>
          </a:xfrm>
        </p:grpSpPr>
        <p:sp>
          <p:nvSpPr>
            <p:cNvPr id="226" name="Google Shape;226;p33"/>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3"/>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3"/>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 name="Google Shape;229;p3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30" name="Google Shape;230;p3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31" name="Google Shape;231;p3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2"/>
        <p:cNvGrpSpPr/>
        <p:nvPr/>
      </p:nvGrpSpPr>
      <p:grpSpPr>
        <a:xfrm>
          <a:off x="0" y="0"/>
          <a:ext cx="0" cy="0"/>
          <a:chOff x="0" y="0"/>
          <a:chExt cx="0" cy="0"/>
        </a:xfrm>
      </p:grpSpPr>
      <p:sp>
        <p:nvSpPr>
          <p:cNvPr id="233" name="Google Shape;233;p34"/>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34" name="Google Shape;234;p3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5"/>
        <p:cNvGrpSpPr/>
        <p:nvPr/>
      </p:nvGrpSpPr>
      <p:grpSpPr>
        <a:xfrm>
          <a:off x="0" y="0"/>
          <a:ext cx="0" cy="0"/>
          <a:chOff x="0" y="0"/>
          <a:chExt cx="0" cy="0"/>
        </a:xfrm>
      </p:grpSpPr>
      <p:sp>
        <p:nvSpPr>
          <p:cNvPr id="236" name="Google Shape;236;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7" name="Google Shape;237;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38" name="Google Shape;238;p3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9"/>
        <p:cNvGrpSpPr/>
        <p:nvPr/>
      </p:nvGrpSpPr>
      <p:grpSpPr>
        <a:xfrm>
          <a:off x="0" y="0"/>
          <a:ext cx="0" cy="0"/>
          <a:chOff x="0" y="0"/>
          <a:chExt cx="0" cy="0"/>
        </a:xfrm>
      </p:grpSpPr>
      <p:sp>
        <p:nvSpPr>
          <p:cNvPr id="240" name="Google Shape;240;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1" name="Google Shape;241;p3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2" name="Google Shape;242;p3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3" name="Google Shape;243;p3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4"/>
        <p:cNvGrpSpPr/>
        <p:nvPr/>
      </p:nvGrpSpPr>
      <p:grpSpPr>
        <a:xfrm>
          <a:off x="0" y="0"/>
          <a:ext cx="0" cy="0"/>
          <a:chOff x="0" y="0"/>
          <a:chExt cx="0" cy="0"/>
        </a:xfrm>
      </p:grpSpPr>
      <p:sp>
        <p:nvSpPr>
          <p:cNvPr id="245" name="Google Shape;245;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6" name="Google Shape;246;p3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7"/>
        <p:cNvGrpSpPr/>
        <p:nvPr/>
      </p:nvGrpSpPr>
      <p:grpSpPr>
        <a:xfrm>
          <a:off x="0" y="0"/>
          <a:ext cx="0" cy="0"/>
          <a:chOff x="0" y="0"/>
          <a:chExt cx="0" cy="0"/>
        </a:xfrm>
      </p:grpSpPr>
      <p:sp>
        <p:nvSpPr>
          <p:cNvPr id="248" name="Google Shape;248;p3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49" name="Google Shape;249;p3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50" name="Google Shape;250;p3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251"/>
        <p:cNvGrpSpPr/>
        <p:nvPr/>
      </p:nvGrpSpPr>
      <p:grpSpPr>
        <a:xfrm>
          <a:off x="0" y="0"/>
          <a:ext cx="0" cy="0"/>
          <a:chOff x="0" y="0"/>
          <a:chExt cx="0" cy="0"/>
        </a:xfrm>
      </p:grpSpPr>
      <p:sp>
        <p:nvSpPr>
          <p:cNvPr id="252" name="Google Shape;252;p39"/>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253" name="Google Shape;253;p3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4"/>
        <p:cNvGrpSpPr/>
        <p:nvPr/>
      </p:nvGrpSpPr>
      <p:grpSpPr>
        <a:xfrm>
          <a:off x="0" y="0"/>
          <a:ext cx="0" cy="0"/>
          <a:chOff x="0" y="0"/>
          <a:chExt cx="0" cy="0"/>
        </a:xfrm>
      </p:grpSpPr>
      <p:sp>
        <p:nvSpPr>
          <p:cNvPr id="255" name="Google Shape;255;p40"/>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6" name="Google Shape;256;p40"/>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257" name="Google Shape;257;p40"/>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58" name="Google Shape;258;p40"/>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dk1"/>
              </a:buClr>
              <a:buSzPts val="2100"/>
              <a:buNone/>
              <a:defRPr sz="21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59" name="Google Shape;259;p40"/>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0"/>
              </a:spcBef>
              <a:spcAft>
                <a:spcPts val="0"/>
              </a:spcAft>
              <a:buClr>
                <a:schemeClr val="lt1"/>
              </a:buClr>
              <a:buSzPts val="1400"/>
              <a:buChar char="○"/>
              <a:defRPr>
                <a:solidFill>
                  <a:schemeClr val="lt1"/>
                </a:solidFill>
              </a:defRPr>
            </a:lvl2pPr>
            <a:lvl3pPr marL="1371600" lvl="2" indent="-317500" rtl="0">
              <a:spcBef>
                <a:spcPts val="0"/>
              </a:spcBef>
              <a:spcAft>
                <a:spcPts val="0"/>
              </a:spcAft>
              <a:buClr>
                <a:schemeClr val="lt1"/>
              </a:buClr>
              <a:buSzPts val="1400"/>
              <a:buChar char="■"/>
              <a:defRPr>
                <a:solidFill>
                  <a:schemeClr val="lt1"/>
                </a:solidFill>
              </a:defRPr>
            </a:lvl3pPr>
            <a:lvl4pPr marL="1828800" lvl="3" indent="-317500" rtl="0">
              <a:spcBef>
                <a:spcPts val="0"/>
              </a:spcBef>
              <a:spcAft>
                <a:spcPts val="0"/>
              </a:spcAft>
              <a:buClr>
                <a:schemeClr val="lt1"/>
              </a:buClr>
              <a:buSzPts val="1400"/>
              <a:buChar char="●"/>
              <a:defRPr>
                <a:solidFill>
                  <a:schemeClr val="lt1"/>
                </a:solidFill>
              </a:defRPr>
            </a:lvl4pPr>
            <a:lvl5pPr marL="2286000" lvl="4" indent="-317500" rtl="0">
              <a:spcBef>
                <a:spcPts val="0"/>
              </a:spcBef>
              <a:spcAft>
                <a:spcPts val="0"/>
              </a:spcAft>
              <a:buClr>
                <a:schemeClr val="lt1"/>
              </a:buClr>
              <a:buSzPts val="1400"/>
              <a:buChar char="○"/>
              <a:defRPr>
                <a:solidFill>
                  <a:schemeClr val="lt1"/>
                </a:solidFill>
              </a:defRPr>
            </a:lvl5pPr>
            <a:lvl6pPr marL="2743200" lvl="5" indent="-317500" rtl="0">
              <a:spcBef>
                <a:spcPts val="0"/>
              </a:spcBef>
              <a:spcAft>
                <a:spcPts val="0"/>
              </a:spcAft>
              <a:buClr>
                <a:schemeClr val="lt1"/>
              </a:buClr>
              <a:buSzPts val="1400"/>
              <a:buChar char="■"/>
              <a:defRPr>
                <a:solidFill>
                  <a:schemeClr val="lt1"/>
                </a:solidFill>
              </a:defRPr>
            </a:lvl6pPr>
            <a:lvl7pPr marL="3200400" lvl="6" indent="-317500" rtl="0">
              <a:spcBef>
                <a:spcPts val="0"/>
              </a:spcBef>
              <a:spcAft>
                <a:spcPts val="0"/>
              </a:spcAft>
              <a:buClr>
                <a:schemeClr val="lt1"/>
              </a:buClr>
              <a:buSzPts val="1400"/>
              <a:buChar char="●"/>
              <a:defRPr>
                <a:solidFill>
                  <a:schemeClr val="lt1"/>
                </a:solidFill>
              </a:defRPr>
            </a:lvl7pPr>
            <a:lvl8pPr marL="3657600" lvl="7" indent="-317500" rtl="0">
              <a:spcBef>
                <a:spcPts val="0"/>
              </a:spcBef>
              <a:spcAft>
                <a:spcPts val="0"/>
              </a:spcAft>
              <a:buClr>
                <a:schemeClr val="lt1"/>
              </a:buClr>
              <a:buSzPts val="1400"/>
              <a:buChar char="○"/>
              <a:defRPr>
                <a:solidFill>
                  <a:schemeClr val="lt1"/>
                </a:solidFill>
              </a:defRPr>
            </a:lvl8pPr>
            <a:lvl9pPr marL="4114800" lvl="8" indent="-317500" rtl="0">
              <a:spcBef>
                <a:spcPts val="0"/>
              </a:spcBef>
              <a:spcAft>
                <a:spcPts val="0"/>
              </a:spcAft>
              <a:buClr>
                <a:schemeClr val="lt1"/>
              </a:buClr>
              <a:buSzPts val="1400"/>
              <a:buChar char="■"/>
              <a:defRPr>
                <a:solidFill>
                  <a:schemeClr val="lt1"/>
                </a:solidFill>
              </a:defRPr>
            </a:lvl9pPr>
          </a:lstStyle>
          <a:p>
            <a:endParaRPr/>
          </a:p>
        </p:txBody>
      </p:sp>
      <p:sp>
        <p:nvSpPr>
          <p:cNvPr id="260" name="Google Shape;260;p4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1"/>
        <p:cNvGrpSpPr/>
        <p:nvPr/>
      </p:nvGrpSpPr>
      <p:grpSpPr>
        <a:xfrm>
          <a:off x="0" y="0"/>
          <a:ext cx="0" cy="0"/>
          <a:chOff x="0" y="0"/>
          <a:chExt cx="0" cy="0"/>
        </a:xfrm>
      </p:grpSpPr>
      <p:sp>
        <p:nvSpPr>
          <p:cNvPr id="262" name="Google Shape;262;p41"/>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263" name="Google Shape;263;p4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6"/>
        <p:cNvGrpSpPr/>
        <p:nvPr/>
      </p:nvGrpSpPr>
      <p:grpSpPr>
        <a:xfrm>
          <a:off x="0" y="0"/>
          <a:ext cx="0" cy="0"/>
          <a:chOff x="0" y="0"/>
          <a:chExt cx="0" cy="0"/>
        </a:xfrm>
      </p:grpSpPr>
      <p:sp>
        <p:nvSpPr>
          <p:cNvPr id="27" name="Google Shape;27;p5"/>
          <p:cNvSpPr txBox="1">
            <a:spLocks noGrp="1"/>
          </p:cNvSpPr>
          <p:nvPr>
            <p:ph type="body" idx="1"/>
          </p:nvPr>
        </p:nvSpPr>
        <p:spPr>
          <a:xfrm>
            <a:off x="478048" y="911612"/>
            <a:ext cx="3843300" cy="3613200"/>
          </a:xfrm>
          <a:prstGeom prst="rect">
            <a:avLst/>
          </a:prstGeom>
          <a:noFill/>
          <a:ln>
            <a:noFill/>
          </a:ln>
        </p:spPr>
        <p:txBody>
          <a:bodyPr spcFirstLastPara="1" wrap="square" lIns="0" tIns="274325" rIns="0" bIns="137150" anchor="t" anchorCtr="0">
            <a:normAutofit/>
          </a:bodyPr>
          <a:lstStyle>
            <a:lvl1pPr marL="457200" lvl="0" indent="-342900" algn="l" rtl="0">
              <a:lnSpc>
                <a:spcPct val="100000"/>
              </a:lnSpc>
              <a:spcBef>
                <a:spcPts val="800"/>
              </a:spcBef>
              <a:spcAft>
                <a:spcPts val="0"/>
              </a:spcAft>
              <a:buClr>
                <a:srgbClr val="0F3D68"/>
              </a:buClr>
              <a:buSzPts val="1800"/>
              <a:buChar char="•"/>
              <a:defRPr sz="1800" b="0" i="0">
                <a:latin typeface="Source Sans Pro"/>
                <a:ea typeface="Source Sans Pro"/>
                <a:cs typeface="Source Sans Pro"/>
                <a:sym typeface="Source Sans Pro"/>
              </a:defRPr>
            </a:lvl1pPr>
            <a:lvl2pPr marL="914400" lvl="1" indent="-323850" algn="l" rtl="0">
              <a:lnSpc>
                <a:spcPct val="100000"/>
              </a:lnSpc>
              <a:spcBef>
                <a:spcPts val="400"/>
              </a:spcBef>
              <a:spcAft>
                <a:spcPts val="0"/>
              </a:spcAft>
              <a:buClr>
                <a:srgbClr val="0F3D68"/>
              </a:buClr>
              <a:buSzPts val="1500"/>
              <a:buChar char="•"/>
              <a:defRPr sz="1500">
                <a:latin typeface="Source Sans Pro"/>
                <a:ea typeface="Source Sans Pro"/>
                <a:cs typeface="Source Sans Pro"/>
                <a:sym typeface="Source Sans Pro"/>
              </a:defRPr>
            </a:lvl2pPr>
            <a:lvl3pPr marL="1371600" lvl="2" indent="-317500" algn="l" rtl="0">
              <a:lnSpc>
                <a:spcPct val="100000"/>
              </a:lnSpc>
              <a:spcBef>
                <a:spcPts val="400"/>
              </a:spcBef>
              <a:spcAft>
                <a:spcPts val="0"/>
              </a:spcAft>
              <a:buClr>
                <a:srgbClr val="0F3D68"/>
              </a:buClr>
              <a:buSzPts val="1400"/>
              <a:buChar char="•"/>
              <a:defRPr sz="1400">
                <a:latin typeface="Source Sans Pro"/>
                <a:ea typeface="Source Sans Pro"/>
                <a:cs typeface="Source Sans Pro"/>
                <a:sym typeface="Source Sans Pro"/>
              </a:defRPr>
            </a:lvl3pPr>
            <a:lvl4pPr marL="1828800" lvl="3" indent="-304800" algn="l" rtl="0">
              <a:lnSpc>
                <a:spcPct val="100000"/>
              </a:lnSpc>
              <a:spcBef>
                <a:spcPts val="400"/>
              </a:spcBef>
              <a:spcAft>
                <a:spcPts val="0"/>
              </a:spcAft>
              <a:buClr>
                <a:srgbClr val="0F3D68"/>
              </a:buClr>
              <a:buSzPts val="1200"/>
              <a:buChar char="•"/>
              <a:defRPr sz="1200">
                <a:latin typeface="Source Sans Pro"/>
                <a:ea typeface="Source Sans Pro"/>
                <a:cs typeface="Source Sans Pro"/>
                <a:sym typeface="Source Sans Pro"/>
              </a:defRPr>
            </a:lvl4pPr>
            <a:lvl5pPr marL="2286000" lvl="4" indent="-304800" algn="l" rtl="0">
              <a:lnSpc>
                <a:spcPct val="100000"/>
              </a:lnSpc>
              <a:spcBef>
                <a:spcPts val="400"/>
              </a:spcBef>
              <a:spcAft>
                <a:spcPts val="0"/>
              </a:spcAft>
              <a:buClr>
                <a:srgbClr val="0F3D68"/>
              </a:buClr>
              <a:buSzPts val="1200"/>
              <a:buChar char="•"/>
              <a:defRPr sz="1200" b="0" i="0">
                <a:latin typeface="Source Sans Pro"/>
                <a:ea typeface="Source Sans Pro"/>
                <a:cs typeface="Source Sans Pro"/>
                <a:sym typeface="Source Sans Pro"/>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8" name="Google Shape;28;p5"/>
          <p:cNvSpPr txBox="1">
            <a:spLocks noGrp="1"/>
          </p:cNvSpPr>
          <p:nvPr>
            <p:ph type="body" idx="2"/>
          </p:nvPr>
        </p:nvSpPr>
        <p:spPr>
          <a:xfrm>
            <a:off x="4642625" y="911612"/>
            <a:ext cx="3872700" cy="3613200"/>
          </a:xfrm>
          <a:prstGeom prst="rect">
            <a:avLst/>
          </a:prstGeom>
          <a:noFill/>
          <a:ln>
            <a:noFill/>
          </a:ln>
        </p:spPr>
        <p:txBody>
          <a:bodyPr spcFirstLastPara="1" wrap="square" lIns="0" tIns="274325" rIns="0" bIns="137150" anchor="t" anchorCtr="0">
            <a:normAutofit/>
          </a:bodyPr>
          <a:lstStyle>
            <a:lvl1pPr marL="457200" lvl="0" indent="-342900" algn="l" rtl="0">
              <a:lnSpc>
                <a:spcPct val="100000"/>
              </a:lnSpc>
              <a:spcBef>
                <a:spcPts val="800"/>
              </a:spcBef>
              <a:spcAft>
                <a:spcPts val="0"/>
              </a:spcAft>
              <a:buClr>
                <a:srgbClr val="0F3D68"/>
              </a:buClr>
              <a:buSzPts val="1800"/>
              <a:buChar char="•"/>
              <a:defRPr sz="1800" b="0" i="0">
                <a:latin typeface="Source Sans Pro"/>
                <a:ea typeface="Source Sans Pro"/>
                <a:cs typeface="Source Sans Pro"/>
                <a:sym typeface="Source Sans Pro"/>
              </a:defRPr>
            </a:lvl1pPr>
            <a:lvl2pPr marL="914400" lvl="1" indent="-323850" algn="l" rtl="0">
              <a:lnSpc>
                <a:spcPct val="100000"/>
              </a:lnSpc>
              <a:spcBef>
                <a:spcPts val="400"/>
              </a:spcBef>
              <a:spcAft>
                <a:spcPts val="0"/>
              </a:spcAft>
              <a:buClr>
                <a:srgbClr val="0F3D68"/>
              </a:buClr>
              <a:buSzPts val="1500"/>
              <a:buChar char="•"/>
              <a:defRPr sz="1500">
                <a:latin typeface="Source Sans Pro"/>
                <a:ea typeface="Source Sans Pro"/>
                <a:cs typeface="Source Sans Pro"/>
                <a:sym typeface="Source Sans Pro"/>
              </a:defRPr>
            </a:lvl2pPr>
            <a:lvl3pPr marL="1371600" lvl="2" indent="-317500" algn="l" rtl="0">
              <a:lnSpc>
                <a:spcPct val="100000"/>
              </a:lnSpc>
              <a:spcBef>
                <a:spcPts val="400"/>
              </a:spcBef>
              <a:spcAft>
                <a:spcPts val="0"/>
              </a:spcAft>
              <a:buClr>
                <a:srgbClr val="0F3D68"/>
              </a:buClr>
              <a:buSzPts val="1400"/>
              <a:buChar char="•"/>
              <a:defRPr sz="1400">
                <a:latin typeface="Source Sans Pro"/>
                <a:ea typeface="Source Sans Pro"/>
                <a:cs typeface="Source Sans Pro"/>
                <a:sym typeface="Source Sans Pro"/>
              </a:defRPr>
            </a:lvl3pPr>
            <a:lvl4pPr marL="1828800" lvl="3" indent="-304800" algn="l" rtl="0">
              <a:lnSpc>
                <a:spcPct val="100000"/>
              </a:lnSpc>
              <a:spcBef>
                <a:spcPts val="400"/>
              </a:spcBef>
              <a:spcAft>
                <a:spcPts val="0"/>
              </a:spcAft>
              <a:buClr>
                <a:srgbClr val="0F3D68"/>
              </a:buClr>
              <a:buSzPts val="1200"/>
              <a:buChar char="•"/>
              <a:defRPr sz="1200">
                <a:latin typeface="Source Sans Pro"/>
                <a:ea typeface="Source Sans Pro"/>
                <a:cs typeface="Source Sans Pro"/>
                <a:sym typeface="Source Sans Pro"/>
              </a:defRPr>
            </a:lvl4pPr>
            <a:lvl5pPr marL="2286000" lvl="4" indent="-304800" algn="l" rtl="0">
              <a:lnSpc>
                <a:spcPct val="100000"/>
              </a:lnSpc>
              <a:spcBef>
                <a:spcPts val="400"/>
              </a:spcBef>
              <a:spcAft>
                <a:spcPts val="0"/>
              </a:spcAft>
              <a:buClr>
                <a:srgbClr val="0F3D68"/>
              </a:buClr>
              <a:buSzPts val="1200"/>
              <a:buChar char="•"/>
              <a:defRPr sz="1200" b="0" i="0">
                <a:latin typeface="Source Sans Pro"/>
                <a:ea typeface="Source Sans Pro"/>
                <a:cs typeface="Source Sans Pro"/>
                <a:sym typeface="Source Sans Pro"/>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9" name="Google Shape;29;p5"/>
          <p:cNvSpPr txBox="1">
            <a:spLocks noGrp="1"/>
          </p:cNvSpPr>
          <p:nvPr>
            <p:ph type="title"/>
          </p:nvPr>
        </p:nvSpPr>
        <p:spPr>
          <a:xfrm>
            <a:off x="628650" y="455737"/>
            <a:ext cx="7886700" cy="456000"/>
          </a:xfrm>
          <a:prstGeom prst="rect">
            <a:avLst/>
          </a:prstGeom>
          <a:noFill/>
          <a:ln>
            <a:noFill/>
          </a:ln>
        </p:spPr>
        <p:txBody>
          <a:bodyPr spcFirstLastPara="1" wrap="square" lIns="0" tIns="34275" rIns="0" bIns="34275" anchor="t" anchorCtr="0">
            <a:noAutofit/>
          </a:bodyPr>
          <a:lstStyle>
            <a:lvl1pPr lvl="0" algn="l" rtl="0">
              <a:lnSpc>
                <a:spcPct val="100000"/>
              </a:lnSpc>
              <a:spcBef>
                <a:spcPts val="0"/>
              </a:spcBef>
              <a:spcAft>
                <a:spcPts val="0"/>
              </a:spcAft>
              <a:buClr>
                <a:schemeClr val="accent1"/>
              </a:buClr>
              <a:buSzPts val="2400"/>
              <a:buFont typeface="Source Sans Pro"/>
              <a:buNone/>
              <a:defRPr sz="2400" b="1" i="0">
                <a:solidFill>
                  <a:schemeClr val="accen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cxnSp>
        <p:nvCxnSpPr>
          <p:cNvPr id="30" name="Google Shape;30;p5"/>
          <p:cNvCxnSpPr/>
          <p:nvPr/>
        </p:nvCxnSpPr>
        <p:spPr>
          <a:xfrm>
            <a:off x="0" y="676022"/>
            <a:ext cx="426300" cy="0"/>
          </a:xfrm>
          <a:prstGeom prst="straightConnector1">
            <a:avLst/>
          </a:prstGeom>
          <a:noFill/>
          <a:ln w="44450" cap="flat" cmpd="sng">
            <a:solidFill>
              <a:schemeClr val="accent5"/>
            </a:solidFill>
            <a:prstDash val="solid"/>
            <a:miter lim="800000"/>
            <a:headEnd type="none" w="sm" len="sm"/>
            <a:tailEnd type="none" w="sm" len="sm"/>
          </a:ln>
        </p:spPr>
      </p:cxnSp>
      <p:sp>
        <p:nvSpPr>
          <p:cNvPr id="31" name="Google Shape;31;p5"/>
          <p:cNvSpPr/>
          <p:nvPr/>
        </p:nvSpPr>
        <p:spPr>
          <a:xfrm>
            <a:off x="379406" y="626581"/>
            <a:ext cx="98700" cy="987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pic>
        <p:nvPicPr>
          <p:cNvPr id="32" name="Google Shape;32;p5"/>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4"/>
        <p:cNvGrpSpPr/>
        <p:nvPr/>
      </p:nvGrpSpPr>
      <p:grpSpPr>
        <a:xfrm>
          <a:off x="0" y="0"/>
          <a:ext cx="0" cy="0"/>
          <a:chOff x="0" y="0"/>
          <a:chExt cx="0" cy="0"/>
        </a:xfrm>
      </p:grpSpPr>
      <p:sp>
        <p:nvSpPr>
          <p:cNvPr id="265" name="Google Shape;265;p42"/>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66" name="Google Shape;266;p42"/>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267" name="Google Shape;267;p4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68"/>
        <p:cNvGrpSpPr/>
        <p:nvPr/>
      </p:nvGrpSpPr>
      <p:grpSpPr>
        <a:xfrm>
          <a:off x="0" y="0"/>
          <a:ext cx="0" cy="0"/>
          <a:chOff x="0" y="0"/>
          <a:chExt cx="0" cy="0"/>
        </a:xfrm>
      </p:grpSpPr>
      <p:sp>
        <p:nvSpPr>
          <p:cNvPr id="269" name="Google Shape;269;p4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p:cSld name="SECTION_HEADER_1">
    <p:bg>
      <p:bgPr>
        <a:solidFill>
          <a:schemeClr val="dk2"/>
        </a:solidFill>
        <a:effectLst/>
      </p:bgPr>
    </p:bg>
    <p:spTree>
      <p:nvGrpSpPr>
        <p:cNvPr id="1" name="Shape 270"/>
        <p:cNvGrpSpPr/>
        <p:nvPr/>
      </p:nvGrpSpPr>
      <p:grpSpPr>
        <a:xfrm>
          <a:off x="0" y="0"/>
          <a:ext cx="0" cy="0"/>
          <a:chOff x="0" y="0"/>
          <a:chExt cx="0" cy="0"/>
        </a:xfrm>
      </p:grpSpPr>
      <p:sp>
        <p:nvSpPr>
          <p:cNvPr id="271" name="Google Shape;271;p44"/>
          <p:cNvSpPr txBox="1">
            <a:spLocks noGrp="1"/>
          </p:cNvSpPr>
          <p:nvPr>
            <p:ph type="title"/>
          </p:nvPr>
        </p:nvSpPr>
        <p:spPr>
          <a:xfrm>
            <a:off x="623888" y="774290"/>
            <a:ext cx="7886700" cy="1895100"/>
          </a:xfrm>
          <a:prstGeom prst="rect">
            <a:avLst/>
          </a:prstGeom>
          <a:noFill/>
          <a:ln>
            <a:noFill/>
          </a:ln>
        </p:spPr>
        <p:txBody>
          <a:bodyPr spcFirstLastPara="1" wrap="square" lIns="68575" tIns="68575" rIns="68575" bIns="68575" anchor="b" anchorCtr="0">
            <a:normAutofit/>
          </a:bodyPr>
          <a:lstStyle>
            <a:lvl1pPr lvl="0" algn="l" rtl="0">
              <a:lnSpc>
                <a:spcPct val="90000"/>
              </a:lnSpc>
              <a:spcBef>
                <a:spcPts val="0"/>
              </a:spcBef>
              <a:spcAft>
                <a:spcPts val="0"/>
              </a:spcAft>
              <a:buClr>
                <a:schemeClr val="lt1"/>
              </a:buClr>
              <a:buSzPts val="3600"/>
              <a:buFont typeface="Source Sans Pro"/>
              <a:buNone/>
              <a:defRPr sz="3600" b="1" i="0">
                <a:solidFill>
                  <a:schemeClr val="lt1"/>
                </a:solidFill>
                <a:latin typeface="Source Sans Pro"/>
                <a:ea typeface="Source Sans Pro"/>
                <a:cs typeface="Source Sans Pro"/>
                <a:sym typeface="Source Sans Pro"/>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2" name="Google Shape;272;p44"/>
          <p:cNvSpPr txBox="1">
            <a:spLocks noGrp="1"/>
          </p:cNvSpPr>
          <p:nvPr>
            <p:ph type="body" idx="1"/>
          </p:nvPr>
        </p:nvSpPr>
        <p:spPr>
          <a:xfrm>
            <a:off x="623888" y="2669458"/>
            <a:ext cx="7886700" cy="1125300"/>
          </a:xfrm>
          <a:prstGeom prst="rect">
            <a:avLst/>
          </a:prstGeom>
          <a:noFill/>
          <a:ln>
            <a:noFill/>
          </a:ln>
        </p:spPr>
        <p:txBody>
          <a:bodyPr spcFirstLastPara="1" wrap="square" lIns="68575" tIns="68575" rIns="68575" bIns="68575" anchor="t" anchorCtr="0">
            <a:normAutofit/>
          </a:bodyPr>
          <a:lstStyle>
            <a:lvl1pPr marL="457200" lvl="0" indent="-228600" algn="l" rtl="0">
              <a:lnSpc>
                <a:spcPct val="90000"/>
              </a:lnSpc>
              <a:spcBef>
                <a:spcPts val="800"/>
              </a:spcBef>
              <a:spcAft>
                <a:spcPts val="0"/>
              </a:spcAft>
              <a:buClr>
                <a:srgbClr val="D1DDDC"/>
              </a:buClr>
              <a:buSzPts val="1800"/>
              <a:buNone/>
              <a:defRPr sz="1800">
                <a:solidFill>
                  <a:srgbClr val="D1DDDC"/>
                </a:solidFill>
                <a:latin typeface="Source Sans Pro"/>
                <a:ea typeface="Source Sans Pro"/>
                <a:cs typeface="Source Sans Pro"/>
                <a:sym typeface="Source Sans Pro"/>
              </a:defRPr>
            </a:lvl1pPr>
            <a:lvl2pPr marL="914400" lvl="1" indent="-228600" algn="l" rtl="0">
              <a:lnSpc>
                <a:spcPct val="90000"/>
              </a:lnSpc>
              <a:spcBef>
                <a:spcPts val="1200"/>
              </a:spcBef>
              <a:spcAft>
                <a:spcPts val="0"/>
              </a:spcAft>
              <a:buClr>
                <a:srgbClr val="888C97"/>
              </a:buClr>
              <a:buSzPts val="1500"/>
              <a:buNone/>
              <a:defRPr sz="1500">
                <a:solidFill>
                  <a:srgbClr val="888C97"/>
                </a:solidFill>
              </a:defRPr>
            </a:lvl2pPr>
            <a:lvl3pPr marL="1371600" lvl="2" indent="-228600" algn="l" rtl="0">
              <a:lnSpc>
                <a:spcPct val="90000"/>
              </a:lnSpc>
              <a:spcBef>
                <a:spcPts val="1200"/>
              </a:spcBef>
              <a:spcAft>
                <a:spcPts val="0"/>
              </a:spcAft>
              <a:buClr>
                <a:srgbClr val="888C97"/>
              </a:buClr>
              <a:buSzPts val="1400"/>
              <a:buNone/>
              <a:defRPr sz="1400">
                <a:solidFill>
                  <a:srgbClr val="888C97"/>
                </a:solidFill>
              </a:defRPr>
            </a:lvl3pPr>
            <a:lvl4pPr marL="1828800" lvl="3" indent="-228600" algn="l" rtl="0">
              <a:lnSpc>
                <a:spcPct val="90000"/>
              </a:lnSpc>
              <a:spcBef>
                <a:spcPts val="1200"/>
              </a:spcBef>
              <a:spcAft>
                <a:spcPts val="0"/>
              </a:spcAft>
              <a:buClr>
                <a:srgbClr val="888C97"/>
              </a:buClr>
              <a:buSzPts val="1200"/>
              <a:buNone/>
              <a:defRPr sz="1200">
                <a:solidFill>
                  <a:srgbClr val="888C97"/>
                </a:solidFill>
              </a:defRPr>
            </a:lvl4pPr>
            <a:lvl5pPr marL="2286000" lvl="4" indent="-228600" algn="l" rtl="0">
              <a:lnSpc>
                <a:spcPct val="90000"/>
              </a:lnSpc>
              <a:spcBef>
                <a:spcPts val="1200"/>
              </a:spcBef>
              <a:spcAft>
                <a:spcPts val="0"/>
              </a:spcAft>
              <a:buClr>
                <a:srgbClr val="888C97"/>
              </a:buClr>
              <a:buSzPts val="1200"/>
              <a:buNone/>
              <a:defRPr sz="1200">
                <a:solidFill>
                  <a:srgbClr val="888C97"/>
                </a:solidFill>
              </a:defRPr>
            </a:lvl5pPr>
            <a:lvl6pPr marL="2743200" lvl="5" indent="-228600" algn="l" rtl="0">
              <a:lnSpc>
                <a:spcPct val="90000"/>
              </a:lnSpc>
              <a:spcBef>
                <a:spcPts val="1200"/>
              </a:spcBef>
              <a:spcAft>
                <a:spcPts val="0"/>
              </a:spcAft>
              <a:buClr>
                <a:srgbClr val="888C97"/>
              </a:buClr>
              <a:buSzPts val="1200"/>
              <a:buNone/>
              <a:defRPr sz="1200">
                <a:solidFill>
                  <a:srgbClr val="888C97"/>
                </a:solidFill>
              </a:defRPr>
            </a:lvl6pPr>
            <a:lvl7pPr marL="3200400" lvl="6" indent="-228600" algn="l" rtl="0">
              <a:lnSpc>
                <a:spcPct val="90000"/>
              </a:lnSpc>
              <a:spcBef>
                <a:spcPts val="1200"/>
              </a:spcBef>
              <a:spcAft>
                <a:spcPts val="0"/>
              </a:spcAft>
              <a:buClr>
                <a:srgbClr val="888C97"/>
              </a:buClr>
              <a:buSzPts val="1200"/>
              <a:buNone/>
              <a:defRPr sz="1200">
                <a:solidFill>
                  <a:srgbClr val="888C97"/>
                </a:solidFill>
              </a:defRPr>
            </a:lvl7pPr>
            <a:lvl8pPr marL="3657600" lvl="7" indent="-228600" algn="l" rtl="0">
              <a:lnSpc>
                <a:spcPct val="90000"/>
              </a:lnSpc>
              <a:spcBef>
                <a:spcPts val="1200"/>
              </a:spcBef>
              <a:spcAft>
                <a:spcPts val="0"/>
              </a:spcAft>
              <a:buClr>
                <a:srgbClr val="888C97"/>
              </a:buClr>
              <a:buSzPts val="1200"/>
              <a:buNone/>
              <a:defRPr sz="1200">
                <a:solidFill>
                  <a:srgbClr val="888C97"/>
                </a:solidFill>
              </a:defRPr>
            </a:lvl8pPr>
            <a:lvl9pPr marL="4114800" lvl="8" indent="-228600" algn="l" rtl="0">
              <a:lnSpc>
                <a:spcPct val="90000"/>
              </a:lnSpc>
              <a:spcBef>
                <a:spcPts val="1200"/>
              </a:spcBef>
              <a:spcAft>
                <a:spcPts val="1200"/>
              </a:spcAft>
              <a:buClr>
                <a:srgbClr val="888C97"/>
              </a:buClr>
              <a:buSzPts val="1200"/>
              <a:buNone/>
              <a:defRPr sz="1200">
                <a:solidFill>
                  <a:srgbClr val="888C97"/>
                </a:solidFill>
              </a:defRPr>
            </a:lvl9pPr>
          </a:lstStyle>
          <a:p>
            <a:endParaRPr/>
          </a:p>
        </p:txBody>
      </p:sp>
      <p:pic>
        <p:nvPicPr>
          <p:cNvPr id="273" name="Google Shape;273;p44"/>
          <p:cNvPicPr preferRelativeResize="0"/>
          <p:nvPr/>
        </p:nvPicPr>
        <p:blipFill>
          <a:blip r:embed="rId2">
            <a:alphaModFix/>
          </a:blip>
          <a:stretch>
            <a:fillRect/>
          </a:stretch>
        </p:blipFill>
        <p:spPr>
          <a:xfrm>
            <a:off x="8161088" y="4482412"/>
            <a:ext cx="918057" cy="918057"/>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ection Header 1">
  <p:cSld name="SECTION_HEADER_2">
    <p:bg>
      <p:bgPr>
        <a:solidFill>
          <a:schemeClr val="dk2"/>
        </a:solidFill>
        <a:effectLst/>
      </p:bgPr>
    </p:bg>
    <p:spTree>
      <p:nvGrpSpPr>
        <p:cNvPr id="1" name="Shape 274"/>
        <p:cNvGrpSpPr/>
        <p:nvPr/>
      </p:nvGrpSpPr>
      <p:grpSpPr>
        <a:xfrm>
          <a:off x="0" y="0"/>
          <a:ext cx="0" cy="0"/>
          <a:chOff x="0" y="0"/>
          <a:chExt cx="0" cy="0"/>
        </a:xfrm>
      </p:grpSpPr>
      <p:sp>
        <p:nvSpPr>
          <p:cNvPr id="275" name="Google Shape;275;p45"/>
          <p:cNvSpPr txBox="1">
            <a:spLocks noGrp="1"/>
          </p:cNvSpPr>
          <p:nvPr>
            <p:ph type="title"/>
          </p:nvPr>
        </p:nvSpPr>
        <p:spPr>
          <a:xfrm>
            <a:off x="623888" y="774290"/>
            <a:ext cx="7886700" cy="1895100"/>
          </a:xfrm>
          <a:prstGeom prst="rect">
            <a:avLst/>
          </a:prstGeom>
          <a:noFill/>
          <a:ln>
            <a:noFill/>
          </a:ln>
        </p:spPr>
        <p:txBody>
          <a:bodyPr spcFirstLastPara="1" wrap="square" lIns="68575" tIns="68575" rIns="68575" bIns="68575" anchor="b" anchorCtr="0">
            <a:normAutofit/>
          </a:bodyPr>
          <a:lstStyle>
            <a:lvl1pPr lvl="0" algn="l" rtl="0">
              <a:lnSpc>
                <a:spcPct val="90000"/>
              </a:lnSpc>
              <a:spcBef>
                <a:spcPts val="0"/>
              </a:spcBef>
              <a:spcAft>
                <a:spcPts val="0"/>
              </a:spcAft>
              <a:buClr>
                <a:schemeClr val="lt1"/>
              </a:buClr>
              <a:buSzPts val="3600"/>
              <a:buFont typeface="Source Sans Pro"/>
              <a:buNone/>
              <a:defRPr sz="3600" b="1" i="0">
                <a:solidFill>
                  <a:schemeClr val="lt1"/>
                </a:solidFill>
                <a:latin typeface="Source Sans Pro"/>
                <a:ea typeface="Source Sans Pro"/>
                <a:cs typeface="Source Sans Pro"/>
                <a:sym typeface="Source Sans Pro"/>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6" name="Google Shape;276;p45"/>
          <p:cNvSpPr txBox="1">
            <a:spLocks noGrp="1"/>
          </p:cNvSpPr>
          <p:nvPr>
            <p:ph type="body" idx="1"/>
          </p:nvPr>
        </p:nvSpPr>
        <p:spPr>
          <a:xfrm>
            <a:off x="623888" y="2669458"/>
            <a:ext cx="7886700" cy="1125300"/>
          </a:xfrm>
          <a:prstGeom prst="rect">
            <a:avLst/>
          </a:prstGeom>
          <a:noFill/>
          <a:ln>
            <a:noFill/>
          </a:ln>
        </p:spPr>
        <p:txBody>
          <a:bodyPr spcFirstLastPara="1" wrap="square" lIns="68575" tIns="68575" rIns="68575" bIns="68575" anchor="t" anchorCtr="0">
            <a:normAutofit/>
          </a:bodyPr>
          <a:lstStyle>
            <a:lvl1pPr marL="457200" lvl="0" indent="-228600" algn="l" rtl="0">
              <a:lnSpc>
                <a:spcPct val="90000"/>
              </a:lnSpc>
              <a:spcBef>
                <a:spcPts val="800"/>
              </a:spcBef>
              <a:spcAft>
                <a:spcPts val="0"/>
              </a:spcAft>
              <a:buClr>
                <a:srgbClr val="D1DDDC"/>
              </a:buClr>
              <a:buSzPts val="1800"/>
              <a:buNone/>
              <a:defRPr sz="1800">
                <a:solidFill>
                  <a:srgbClr val="D1DDDC"/>
                </a:solidFill>
                <a:latin typeface="Source Sans Pro"/>
                <a:ea typeface="Source Sans Pro"/>
                <a:cs typeface="Source Sans Pro"/>
                <a:sym typeface="Source Sans Pro"/>
              </a:defRPr>
            </a:lvl1pPr>
            <a:lvl2pPr marL="914400" lvl="1" indent="-228600" algn="l" rtl="0">
              <a:lnSpc>
                <a:spcPct val="90000"/>
              </a:lnSpc>
              <a:spcBef>
                <a:spcPts val="1200"/>
              </a:spcBef>
              <a:spcAft>
                <a:spcPts val="0"/>
              </a:spcAft>
              <a:buClr>
                <a:srgbClr val="888C97"/>
              </a:buClr>
              <a:buSzPts val="1500"/>
              <a:buNone/>
              <a:defRPr sz="1500">
                <a:solidFill>
                  <a:srgbClr val="888C97"/>
                </a:solidFill>
              </a:defRPr>
            </a:lvl2pPr>
            <a:lvl3pPr marL="1371600" lvl="2" indent="-228600" algn="l" rtl="0">
              <a:lnSpc>
                <a:spcPct val="90000"/>
              </a:lnSpc>
              <a:spcBef>
                <a:spcPts val="1200"/>
              </a:spcBef>
              <a:spcAft>
                <a:spcPts val="0"/>
              </a:spcAft>
              <a:buClr>
                <a:srgbClr val="888C97"/>
              </a:buClr>
              <a:buSzPts val="1400"/>
              <a:buNone/>
              <a:defRPr sz="1400">
                <a:solidFill>
                  <a:srgbClr val="888C97"/>
                </a:solidFill>
              </a:defRPr>
            </a:lvl3pPr>
            <a:lvl4pPr marL="1828800" lvl="3" indent="-228600" algn="l" rtl="0">
              <a:lnSpc>
                <a:spcPct val="90000"/>
              </a:lnSpc>
              <a:spcBef>
                <a:spcPts val="1200"/>
              </a:spcBef>
              <a:spcAft>
                <a:spcPts val="0"/>
              </a:spcAft>
              <a:buClr>
                <a:srgbClr val="888C97"/>
              </a:buClr>
              <a:buSzPts val="1200"/>
              <a:buNone/>
              <a:defRPr sz="1200">
                <a:solidFill>
                  <a:srgbClr val="888C97"/>
                </a:solidFill>
              </a:defRPr>
            </a:lvl4pPr>
            <a:lvl5pPr marL="2286000" lvl="4" indent="-228600" algn="l" rtl="0">
              <a:lnSpc>
                <a:spcPct val="90000"/>
              </a:lnSpc>
              <a:spcBef>
                <a:spcPts val="1200"/>
              </a:spcBef>
              <a:spcAft>
                <a:spcPts val="0"/>
              </a:spcAft>
              <a:buClr>
                <a:srgbClr val="888C97"/>
              </a:buClr>
              <a:buSzPts val="1200"/>
              <a:buNone/>
              <a:defRPr sz="1200">
                <a:solidFill>
                  <a:srgbClr val="888C97"/>
                </a:solidFill>
              </a:defRPr>
            </a:lvl5pPr>
            <a:lvl6pPr marL="2743200" lvl="5" indent="-228600" algn="l" rtl="0">
              <a:lnSpc>
                <a:spcPct val="90000"/>
              </a:lnSpc>
              <a:spcBef>
                <a:spcPts val="1200"/>
              </a:spcBef>
              <a:spcAft>
                <a:spcPts val="0"/>
              </a:spcAft>
              <a:buClr>
                <a:srgbClr val="888C97"/>
              </a:buClr>
              <a:buSzPts val="1200"/>
              <a:buNone/>
              <a:defRPr sz="1200">
                <a:solidFill>
                  <a:srgbClr val="888C97"/>
                </a:solidFill>
              </a:defRPr>
            </a:lvl6pPr>
            <a:lvl7pPr marL="3200400" lvl="6" indent="-228600" algn="l" rtl="0">
              <a:lnSpc>
                <a:spcPct val="90000"/>
              </a:lnSpc>
              <a:spcBef>
                <a:spcPts val="1200"/>
              </a:spcBef>
              <a:spcAft>
                <a:spcPts val="0"/>
              </a:spcAft>
              <a:buClr>
                <a:srgbClr val="888C97"/>
              </a:buClr>
              <a:buSzPts val="1200"/>
              <a:buNone/>
              <a:defRPr sz="1200">
                <a:solidFill>
                  <a:srgbClr val="888C97"/>
                </a:solidFill>
              </a:defRPr>
            </a:lvl7pPr>
            <a:lvl8pPr marL="3657600" lvl="7" indent="-228600" algn="l" rtl="0">
              <a:lnSpc>
                <a:spcPct val="90000"/>
              </a:lnSpc>
              <a:spcBef>
                <a:spcPts val="1200"/>
              </a:spcBef>
              <a:spcAft>
                <a:spcPts val="0"/>
              </a:spcAft>
              <a:buClr>
                <a:srgbClr val="888C97"/>
              </a:buClr>
              <a:buSzPts val="1200"/>
              <a:buNone/>
              <a:defRPr sz="1200">
                <a:solidFill>
                  <a:srgbClr val="888C97"/>
                </a:solidFill>
              </a:defRPr>
            </a:lvl8pPr>
            <a:lvl9pPr marL="4114800" lvl="8" indent="-228600" algn="l" rtl="0">
              <a:lnSpc>
                <a:spcPct val="90000"/>
              </a:lnSpc>
              <a:spcBef>
                <a:spcPts val="1200"/>
              </a:spcBef>
              <a:spcAft>
                <a:spcPts val="1200"/>
              </a:spcAft>
              <a:buClr>
                <a:srgbClr val="888C97"/>
              </a:buClr>
              <a:buSzPts val="1200"/>
              <a:buNone/>
              <a:defRPr sz="1200">
                <a:solidFill>
                  <a:srgbClr val="888C97"/>
                </a:solidFill>
              </a:defRPr>
            </a:lvl9pPr>
          </a:lstStyle>
          <a:p>
            <a:endParaRPr/>
          </a:p>
        </p:txBody>
      </p:sp>
      <p:pic>
        <p:nvPicPr>
          <p:cNvPr id="277" name="Google Shape;277;p45"/>
          <p:cNvPicPr preferRelativeResize="0"/>
          <p:nvPr/>
        </p:nvPicPr>
        <p:blipFill>
          <a:blip r:embed="rId2">
            <a:alphaModFix/>
          </a:blip>
          <a:stretch>
            <a:fillRect/>
          </a:stretch>
        </p:blipFill>
        <p:spPr>
          <a:xfrm>
            <a:off x="8161088" y="4482412"/>
            <a:ext cx="918057" cy="918057"/>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ection Header 2">
  <p:cSld name="SECTION_HEADER_3">
    <p:bg>
      <p:bgPr>
        <a:solidFill>
          <a:schemeClr val="dk2"/>
        </a:solidFill>
        <a:effectLst/>
      </p:bgPr>
    </p:bg>
    <p:spTree>
      <p:nvGrpSpPr>
        <p:cNvPr id="1" name="Shape 278"/>
        <p:cNvGrpSpPr/>
        <p:nvPr/>
      </p:nvGrpSpPr>
      <p:grpSpPr>
        <a:xfrm>
          <a:off x="0" y="0"/>
          <a:ext cx="0" cy="0"/>
          <a:chOff x="0" y="0"/>
          <a:chExt cx="0" cy="0"/>
        </a:xfrm>
      </p:grpSpPr>
      <p:sp>
        <p:nvSpPr>
          <p:cNvPr id="279" name="Google Shape;279;p46"/>
          <p:cNvSpPr txBox="1">
            <a:spLocks noGrp="1"/>
          </p:cNvSpPr>
          <p:nvPr>
            <p:ph type="title"/>
          </p:nvPr>
        </p:nvSpPr>
        <p:spPr>
          <a:xfrm>
            <a:off x="623888" y="774290"/>
            <a:ext cx="7886700" cy="1895100"/>
          </a:xfrm>
          <a:prstGeom prst="rect">
            <a:avLst/>
          </a:prstGeom>
          <a:noFill/>
          <a:ln>
            <a:noFill/>
          </a:ln>
        </p:spPr>
        <p:txBody>
          <a:bodyPr spcFirstLastPara="1" wrap="square" lIns="68575" tIns="68575" rIns="68575" bIns="68575" anchor="b" anchorCtr="0">
            <a:normAutofit/>
          </a:bodyPr>
          <a:lstStyle>
            <a:lvl1pPr lvl="0" algn="l" rtl="0">
              <a:lnSpc>
                <a:spcPct val="90000"/>
              </a:lnSpc>
              <a:spcBef>
                <a:spcPts val="0"/>
              </a:spcBef>
              <a:spcAft>
                <a:spcPts val="0"/>
              </a:spcAft>
              <a:buClr>
                <a:schemeClr val="lt1"/>
              </a:buClr>
              <a:buSzPts val="3600"/>
              <a:buFont typeface="Source Sans Pro"/>
              <a:buNone/>
              <a:defRPr sz="3600" b="1" i="0">
                <a:solidFill>
                  <a:schemeClr val="lt1"/>
                </a:solidFill>
                <a:latin typeface="Source Sans Pro"/>
                <a:ea typeface="Source Sans Pro"/>
                <a:cs typeface="Source Sans Pro"/>
                <a:sym typeface="Source Sans Pro"/>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0" name="Google Shape;280;p46"/>
          <p:cNvSpPr txBox="1">
            <a:spLocks noGrp="1"/>
          </p:cNvSpPr>
          <p:nvPr>
            <p:ph type="body" idx="1"/>
          </p:nvPr>
        </p:nvSpPr>
        <p:spPr>
          <a:xfrm>
            <a:off x="623888" y="2669458"/>
            <a:ext cx="7886700" cy="1125300"/>
          </a:xfrm>
          <a:prstGeom prst="rect">
            <a:avLst/>
          </a:prstGeom>
          <a:noFill/>
          <a:ln>
            <a:noFill/>
          </a:ln>
        </p:spPr>
        <p:txBody>
          <a:bodyPr spcFirstLastPara="1" wrap="square" lIns="68575" tIns="68575" rIns="68575" bIns="68575" anchor="t" anchorCtr="0">
            <a:normAutofit/>
          </a:bodyPr>
          <a:lstStyle>
            <a:lvl1pPr marL="457200" lvl="0" indent="-228600" algn="l" rtl="0">
              <a:lnSpc>
                <a:spcPct val="90000"/>
              </a:lnSpc>
              <a:spcBef>
                <a:spcPts val="800"/>
              </a:spcBef>
              <a:spcAft>
                <a:spcPts val="0"/>
              </a:spcAft>
              <a:buClr>
                <a:srgbClr val="D1DDDC"/>
              </a:buClr>
              <a:buSzPts val="1800"/>
              <a:buNone/>
              <a:defRPr sz="1800">
                <a:solidFill>
                  <a:srgbClr val="D1DDDC"/>
                </a:solidFill>
                <a:latin typeface="Source Sans Pro"/>
                <a:ea typeface="Source Sans Pro"/>
                <a:cs typeface="Source Sans Pro"/>
                <a:sym typeface="Source Sans Pro"/>
              </a:defRPr>
            </a:lvl1pPr>
            <a:lvl2pPr marL="914400" lvl="1" indent="-228600" algn="l" rtl="0">
              <a:lnSpc>
                <a:spcPct val="90000"/>
              </a:lnSpc>
              <a:spcBef>
                <a:spcPts val="1200"/>
              </a:spcBef>
              <a:spcAft>
                <a:spcPts val="0"/>
              </a:spcAft>
              <a:buClr>
                <a:srgbClr val="888C97"/>
              </a:buClr>
              <a:buSzPts val="1500"/>
              <a:buNone/>
              <a:defRPr sz="1500">
                <a:solidFill>
                  <a:srgbClr val="888C97"/>
                </a:solidFill>
              </a:defRPr>
            </a:lvl2pPr>
            <a:lvl3pPr marL="1371600" lvl="2" indent="-228600" algn="l" rtl="0">
              <a:lnSpc>
                <a:spcPct val="90000"/>
              </a:lnSpc>
              <a:spcBef>
                <a:spcPts val="1200"/>
              </a:spcBef>
              <a:spcAft>
                <a:spcPts val="0"/>
              </a:spcAft>
              <a:buClr>
                <a:srgbClr val="888C97"/>
              </a:buClr>
              <a:buSzPts val="1400"/>
              <a:buNone/>
              <a:defRPr sz="1400">
                <a:solidFill>
                  <a:srgbClr val="888C97"/>
                </a:solidFill>
              </a:defRPr>
            </a:lvl3pPr>
            <a:lvl4pPr marL="1828800" lvl="3" indent="-228600" algn="l" rtl="0">
              <a:lnSpc>
                <a:spcPct val="90000"/>
              </a:lnSpc>
              <a:spcBef>
                <a:spcPts val="1200"/>
              </a:spcBef>
              <a:spcAft>
                <a:spcPts val="0"/>
              </a:spcAft>
              <a:buClr>
                <a:srgbClr val="888C97"/>
              </a:buClr>
              <a:buSzPts val="1200"/>
              <a:buNone/>
              <a:defRPr sz="1200">
                <a:solidFill>
                  <a:srgbClr val="888C97"/>
                </a:solidFill>
              </a:defRPr>
            </a:lvl4pPr>
            <a:lvl5pPr marL="2286000" lvl="4" indent="-228600" algn="l" rtl="0">
              <a:lnSpc>
                <a:spcPct val="90000"/>
              </a:lnSpc>
              <a:spcBef>
                <a:spcPts val="1200"/>
              </a:spcBef>
              <a:spcAft>
                <a:spcPts val="0"/>
              </a:spcAft>
              <a:buClr>
                <a:srgbClr val="888C97"/>
              </a:buClr>
              <a:buSzPts val="1200"/>
              <a:buNone/>
              <a:defRPr sz="1200">
                <a:solidFill>
                  <a:srgbClr val="888C97"/>
                </a:solidFill>
              </a:defRPr>
            </a:lvl5pPr>
            <a:lvl6pPr marL="2743200" lvl="5" indent="-228600" algn="l" rtl="0">
              <a:lnSpc>
                <a:spcPct val="90000"/>
              </a:lnSpc>
              <a:spcBef>
                <a:spcPts val="1200"/>
              </a:spcBef>
              <a:spcAft>
                <a:spcPts val="0"/>
              </a:spcAft>
              <a:buClr>
                <a:srgbClr val="888C97"/>
              </a:buClr>
              <a:buSzPts val="1200"/>
              <a:buNone/>
              <a:defRPr sz="1200">
                <a:solidFill>
                  <a:srgbClr val="888C97"/>
                </a:solidFill>
              </a:defRPr>
            </a:lvl6pPr>
            <a:lvl7pPr marL="3200400" lvl="6" indent="-228600" algn="l" rtl="0">
              <a:lnSpc>
                <a:spcPct val="90000"/>
              </a:lnSpc>
              <a:spcBef>
                <a:spcPts val="1200"/>
              </a:spcBef>
              <a:spcAft>
                <a:spcPts val="0"/>
              </a:spcAft>
              <a:buClr>
                <a:srgbClr val="888C97"/>
              </a:buClr>
              <a:buSzPts val="1200"/>
              <a:buNone/>
              <a:defRPr sz="1200">
                <a:solidFill>
                  <a:srgbClr val="888C97"/>
                </a:solidFill>
              </a:defRPr>
            </a:lvl7pPr>
            <a:lvl8pPr marL="3657600" lvl="7" indent="-228600" algn="l" rtl="0">
              <a:lnSpc>
                <a:spcPct val="90000"/>
              </a:lnSpc>
              <a:spcBef>
                <a:spcPts val="1200"/>
              </a:spcBef>
              <a:spcAft>
                <a:spcPts val="0"/>
              </a:spcAft>
              <a:buClr>
                <a:srgbClr val="888C97"/>
              </a:buClr>
              <a:buSzPts val="1200"/>
              <a:buNone/>
              <a:defRPr sz="1200">
                <a:solidFill>
                  <a:srgbClr val="888C97"/>
                </a:solidFill>
              </a:defRPr>
            </a:lvl8pPr>
            <a:lvl9pPr marL="4114800" lvl="8" indent="-228600" algn="l" rtl="0">
              <a:lnSpc>
                <a:spcPct val="90000"/>
              </a:lnSpc>
              <a:spcBef>
                <a:spcPts val="1200"/>
              </a:spcBef>
              <a:spcAft>
                <a:spcPts val="1200"/>
              </a:spcAft>
              <a:buClr>
                <a:srgbClr val="888C97"/>
              </a:buClr>
              <a:buSzPts val="1200"/>
              <a:buNone/>
              <a:defRPr sz="1200">
                <a:solidFill>
                  <a:srgbClr val="888C97"/>
                </a:solidFill>
              </a:defRPr>
            </a:lvl9pPr>
          </a:lstStyle>
          <a:p>
            <a:endParaRPr/>
          </a:p>
        </p:txBody>
      </p:sp>
      <p:pic>
        <p:nvPicPr>
          <p:cNvPr id="281" name="Google Shape;281;p46"/>
          <p:cNvPicPr preferRelativeResize="0"/>
          <p:nvPr/>
        </p:nvPicPr>
        <p:blipFill>
          <a:blip r:embed="rId2">
            <a:alphaModFix/>
          </a:blip>
          <a:stretch>
            <a:fillRect/>
          </a:stretch>
        </p:blipFill>
        <p:spPr>
          <a:xfrm>
            <a:off x="8161088" y="4482412"/>
            <a:ext cx="918057" cy="918057"/>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3"/>
        <p:cNvGrpSpPr/>
        <p:nvPr/>
      </p:nvGrpSpPr>
      <p:grpSpPr>
        <a:xfrm>
          <a:off x="0" y="0"/>
          <a:ext cx="0" cy="0"/>
          <a:chOff x="0" y="0"/>
          <a:chExt cx="0" cy="0"/>
        </a:xfrm>
      </p:grpSpPr>
      <p:cxnSp>
        <p:nvCxnSpPr>
          <p:cNvPr id="34" name="Google Shape;34;p6"/>
          <p:cNvCxnSpPr/>
          <p:nvPr/>
        </p:nvCxnSpPr>
        <p:spPr>
          <a:xfrm>
            <a:off x="0" y="676022"/>
            <a:ext cx="426300" cy="0"/>
          </a:xfrm>
          <a:prstGeom prst="straightConnector1">
            <a:avLst/>
          </a:prstGeom>
          <a:noFill/>
          <a:ln w="44450" cap="flat" cmpd="sng">
            <a:solidFill>
              <a:schemeClr val="accent5"/>
            </a:solidFill>
            <a:prstDash val="solid"/>
            <a:miter lim="800000"/>
            <a:headEnd type="none" w="sm" len="sm"/>
            <a:tailEnd type="none" w="sm" len="sm"/>
          </a:ln>
        </p:spPr>
      </p:cxnSp>
      <p:sp>
        <p:nvSpPr>
          <p:cNvPr id="35" name="Google Shape;35;p6"/>
          <p:cNvSpPr/>
          <p:nvPr/>
        </p:nvSpPr>
        <p:spPr>
          <a:xfrm>
            <a:off x="379406" y="626581"/>
            <a:ext cx="98700" cy="987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36" name="Google Shape;36;p6"/>
          <p:cNvSpPr txBox="1">
            <a:spLocks noGrp="1"/>
          </p:cNvSpPr>
          <p:nvPr>
            <p:ph type="title"/>
          </p:nvPr>
        </p:nvSpPr>
        <p:spPr>
          <a:xfrm>
            <a:off x="628650" y="455737"/>
            <a:ext cx="7886700" cy="456000"/>
          </a:xfrm>
          <a:prstGeom prst="rect">
            <a:avLst/>
          </a:prstGeom>
          <a:noFill/>
          <a:ln>
            <a:noFill/>
          </a:ln>
        </p:spPr>
        <p:txBody>
          <a:bodyPr spcFirstLastPara="1" wrap="square" lIns="0" tIns="34275" rIns="0" bIns="34275" anchor="t" anchorCtr="0">
            <a:noAutofit/>
          </a:bodyPr>
          <a:lstStyle>
            <a:lvl1pPr lvl="0" algn="l" rtl="0">
              <a:lnSpc>
                <a:spcPct val="100000"/>
              </a:lnSpc>
              <a:spcBef>
                <a:spcPts val="0"/>
              </a:spcBef>
              <a:spcAft>
                <a:spcPts val="0"/>
              </a:spcAft>
              <a:buClr>
                <a:schemeClr val="accent1"/>
              </a:buClr>
              <a:buSzPts val="2400"/>
              <a:buFont typeface="Source Sans Pro"/>
              <a:buNone/>
              <a:defRPr sz="2400" b="1" i="0">
                <a:solidFill>
                  <a:schemeClr val="accen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37" name="Google Shape;37;p6"/>
          <p:cNvSpPr txBox="1">
            <a:spLocks noGrp="1"/>
          </p:cNvSpPr>
          <p:nvPr>
            <p:ph type="sldNum" idx="12"/>
          </p:nvPr>
        </p:nvSpPr>
        <p:spPr>
          <a:xfrm>
            <a:off x="382798" y="4711915"/>
            <a:ext cx="231900" cy="314400"/>
          </a:xfrm>
          <a:prstGeom prst="rect">
            <a:avLst/>
          </a:prstGeom>
          <a:noFill/>
          <a:ln>
            <a:noFill/>
          </a:ln>
        </p:spPr>
        <p:txBody>
          <a:bodyPr spcFirstLastPara="1" wrap="square" lIns="0" tIns="0" rIns="54875" bIns="0" anchor="ctr" anchorCtr="0">
            <a:noAutofit/>
          </a:bodyPr>
          <a:lstStyle>
            <a:lvl1pPr marL="0" marR="0" lvl="0" indent="0" algn="r" rtl="0">
              <a:spcBef>
                <a:spcPts val="0"/>
              </a:spcBef>
              <a:buNone/>
              <a:defRPr sz="900" b="1" i="0">
                <a:solidFill>
                  <a:srgbClr val="0F3D68"/>
                </a:solidFill>
                <a:latin typeface="Source Sans Pro"/>
                <a:ea typeface="Source Sans Pro"/>
                <a:cs typeface="Source Sans Pro"/>
                <a:sym typeface="Source Sans Pro"/>
              </a:defRPr>
            </a:lvl1pPr>
            <a:lvl2pPr marL="0" marR="0" lvl="1" indent="0" algn="r" rtl="0">
              <a:spcBef>
                <a:spcPts val="0"/>
              </a:spcBef>
              <a:buNone/>
              <a:defRPr sz="900" b="1" i="0">
                <a:solidFill>
                  <a:srgbClr val="0F3D68"/>
                </a:solidFill>
                <a:latin typeface="Source Sans Pro"/>
                <a:ea typeface="Source Sans Pro"/>
                <a:cs typeface="Source Sans Pro"/>
                <a:sym typeface="Source Sans Pro"/>
              </a:defRPr>
            </a:lvl2pPr>
            <a:lvl3pPr marL="0" marR="0" lvl="2" indent="0" algn="r" rtl="0">
              <a:spcBef>
                <a:spcPts val="0"/>
              </a:spcBef>
              <a:buNone/>
              <a:defRPr sz="900" b="1" i="0">
                <a:solidFill>
                  <a:srgbClr val="0F3D68"/>
                </a:solidFill>
                <a:latin typeface="Source Sans Pro"/>
                <a:ea typeface="Source Sans Pro"/>
                <a:cs typeface="Source Sans Pro"/>
                <a:sym typeface="Source Sans Pro"/>
              </a:defRPr>
            </a:lvl3pPr>
            <a:lvl4pPr marL="0" marR="0" lvl="3" indent="0" algn="r" rtl="0">
              <a:spcBef>
                <a:spcPts val="0"/>
              </a:spcBef>
              <a:buNone/>
              <a:defRPr sz="900" b="1" i="0">
                <a:solidFill>
                  <a:srgbClr val="0F3D68"/>
                </a:solidFill>
                <a:latin typeface="Source Sans Pro"/>
                <a:ea typeface="Source Sans Pro"/>
                <a:cs typeface="Source Sans Pro"/>
                <a:sym typeface="Source Sans Pro"/>
              </a:defRPr>
            </a:lvl4pPr>
            <a:lvl5pPr marL="0" marR="0" lvl="4" indent="0" algn="r" rtl="0">
              <a:spcBef>
                <a:spcPts val="0"/>
              </a:spcBef>
              <a:buNone/>
              <a:defRPr sz="900" b="1" i="0">
                <a:solidFill>
                  <a:srgbClr val="0F3D68"/>
                </a:solidFill>
                <a:latin typeface="Source Sans Pro"/>
                <a:ea typeface="Source Sans Pro"/>
                <a:cs typeface="Source Sans Pro"/>
                <a:sym typeface="Source Sans Pro"/>
              </a:defRPr>
            </a:lvl5pPr>
            <a:lvl6pPr marL="0" marR="0" lvl="5" indent="0" algn="r" rtl="0">
              <a:spcBef>
                <a:spcPts val="0"/>
              </a:spcBef>
              <a:buNone/>
              <a:defRPr sz="900" b="1" i="0">
                <a:solidFill>
                  <a:srgbClr val="0F3D68"/>
                </a:solidFill>
                <a:latin typeface="Source Sans Pro"/>
                <a:ea typeface="Source Sans Pro"/>
                <a:cs typeface="Source Sans Pro"/>
                <a:sym typeface="Source Sans Pro"/>
              </a:defRPr>
            </a:lvl6pPr>
            <a:lvl7pPr marL="0" marR="0" lvl="6" indent="0" algn="r" rtl="0">
              <a:spcBef>
                <a:spcPts val="0"/>
              </a:spcBef>
              <a:buNone/>
              <a:defRPr sz="900" b="1" i="0">
                <a:solidFill>
                  <a:srgbClr val="0F3D68"/>
                </a:solidFill>
                <a:latin typeface="Source Sans Pro"/>
                <a:ea typeface="Source Sans Pro"/>
                <a:cs typeface="Source Sans Pro"/>
                <a:sym typeface="Source Sans Pro"/>
              </a:defRPr>
            </a:lvl7pPr>
            <a:lvl8pPr marL="0" marR="0" lvl="7" indent="0" algn="r" rtl="0">
              <a:spcBef>
                <a:spcPts val="0"/>
              </a:spcBef>
              <a:buNone/>
              <a:defRPr sz="900" b="1" i="0">
                <a:solidFill>
                  <a:srgbClr val="0F3D68"/>
                </a:solidFill>
                <a:latin typeface="Source Sans Pro"/>
                <a:ea typeface="Source Sans Pro"/>
                <a:cs typeface="Source Sans Pro"/>
                <a:sym typeface="Source Sans Pro"/>
              </a:defRPr>
            </a:lvl8pPr>
            <a:lvl9pPr marL="0" marR="0" lvl="8" indent="0" algn="r" rtl="0">
              <a:spcBef>
                <a:spcPts val="0"/>
              </a:spcBef>
              <a:buNone/>
              <a:defRPr sz="900" b="1" i="0">
                <a:solidFill>
                  <a:srgbClr val="0F3D68"/>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
        <p:nvSpPr>
          <p:cNvPr id="38" name="Google Shape;38;p6"/>
          <p:cNvSpPr txBox="1"/>
          <p:nvPr/>
        </p:nvSpPr>
        <p:spPr>
          <a:xfrm>
            <a:off x="614669" y="4711915"/>
            <a:ext cx="1883100" cy="3144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 sz="800" b="1" i="0">
                <a:solidFill>
                  <a:schemeClr val="dk1"/>
                </a:solidFill>
                <a:latin typeface="Source Sans Pro"/>
                <a:ea typeface="Source Sans Pro"/>
                <a:cs typeface="Source Sans Pro"/>
                <a:sym typeface="Source Sans Pro"/>
              </a:rPr>
              <a:t>|</a:t>
            </a:r>
            <a:r>
              <a:rPr lang="en" sz="800">
                <a:solidFill>
                  <a:schemeClr val="dk1"/>
                </a:solidFill>
                <a:latin typeface="Source Sans Pro"/>
                <a:ea typeface="Source Sans Pro"/>
                <a:cs typeface="Source Sans Pro"/>
                <a:sym typeface="Source Sans Pro"/>
              </a:rPr>
              <a:t>  </a:t>
            </a:r>
            <a:r>
              <a:rPr lang="en" sz="800" b="0" i="1">
                <a:solidFill>
                  <a:schemeClr val="dk1"/>
                </a:solidFill>
                <a:latin typeface="Source Sans Pro"/>
                <a:ea typeface="Source Sans Pro"/>
                <a:cs typeface="Source Sans Pro"/>
                <a:sym typeface="Source Sans Pro"/>
              </a:rPr>
              <a:t>For </a:t>
            </a:r>
            <a:r>
              <a:rPr lang="en" sz="800" b="1" i="1">
                <a:solidFill>
                  <a:schemeClr val="dk1"/>
                </a:solidFill>
                <a:latin typeface="Source Sans Pro"/>
                <a:ea typeface="Source Sans Pro"/>
                <a:cs typeface="Source Sans Pro"/>
                <a:sym typeface="Source Sans Pro"/>
              </a:rPr>
              <a:t>Digital Service at CMS </a:t>
            </a:r>
            <a:r>
              <a:rPr lang="en" sz="800" b="0" i="1">
                <a:solidFill>
                  <a:schemeClr val="dk1"/>
                </a:solidFill>
                <a:latin typeface="Source Sans Pro"/>
                <a:ea typeface="Source Sans Pro"/>
                <a:cs typeface="Source Sans Pro"/>
                <a:sym typeface="Source Sans Pro"/>
              </a:rPr>
              <a:t>use only</a:t>
            </a:r>
            <a:endParaRPr sz="1100"/>
          </a:p>
        </p:txBody>
      </p:sp>
      <p:pic>
        <p:nvPicPr>
          <p:cNvPr id="39" name="Google Shape;39;p6"/>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 numbers">
  <p:cSld name="3 numbers">
    <p:spTree>
      <p:nvGrpSpPr>
        <p:cNvPr id="1" name="Shape 40"/>
        <p:cNvGrpSpPr/>
        <p:nvPr/>
      </p:nvGrpSpPr>
      <p:grpSpPr>
        <a:xfrm>
          <a:off x="0" y="0"/>
          <a:ext cx="0" cy="0"/>
          <a:chOff x="0" y="0"/>
          <a:chExt cx="0" cy="0"/>
        </a:xfrm>
      </p:grpSpPr>
      <p:sp>
        <p:nvSpPr>
          <p:cNvPr id="41" name="Google Shape;41;p7"/>
          <p:cNvSpPr/>
          <p:nvPr/>
        </p:nvSpPr>
        <p:spPr>
          <a:xfrm>
            <a:off x="1633347" y="1708136"/>
            <a:ext cx="617100" cy="6171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2400" b="1" i="0">
                <a:solidFill>
                  <a:schemeClr val="lt1"/>
                </a:solidFill>
                <a:latin typeface="Source Sans Pro"/>
                <a:ea typeface="Source Sans Pro"/>
                <a:cs typeface="Source Sans Pro"/>
                <a:sym typeface="Source Sans Pro"/>
              </a:rPr>
              <a:t>1</a:t>
            </a:r>
            <a:endParaRPr sz="1100"/>
          </a:p>
        </p:txBody>
      </p:sp>
      <p:sp>
        <p:nvSpPr>
          <p:cNvPr id="42" name="Google Shape;42;p7"/>
          <p:cNvSpPr/>
          <p:nvPr/>
        </p:nvSpPr>
        <p:spPr>
          <a:xfrm>
            <a:off x="4263389" y="1708136"/>
            <a:ext cx="617100" cy="6171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2400" b="1" i="0">
                <a:solidFill>
                  <a:schemeClr val="lt1"/>
                </a:solidFill>
                <a:latin typeface="Source Sans Pro"/>
                <a:ea typeface="Source Sans Pro"/>
                <a:cs typeface="Source Sans Pro"/>
                <a:sym typeface="Source Sans Pro"/>
              </a:rPr>
              <a:t>2</a:t>
            </a:r>
            <a:endParaRPr sz="1100"/>
          </a:p>
        </p:txBody>
      </p:sp>
      <p:sp>
        <p:nvSpPr>
          <p:cNvPr id="43" name="Google Shape;43;p7"/>
          <p:cNvSpPr/>
          <p:nvPr/>
        </p:nvSpPr>
        <p:spPr>
          <a:xfrm>
            <a:off x="6907475" y="1708136"/>
            <a:ext cx="617100" cy="6171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 sz="2400" b="1" i="0">
                <a:solidFill>
                  <a:schemeClr val="lt1"/>
                </a:solidFill>
                <a:latin typeface="Source Sans Pro"/>
                <a:ea typeface="Source Sans Pro"/>
                <a:cs typeface="Source Sans Pro"/>
                <a:sym typeface="Source Sans Pro"/>
              </a:rPr>
              <a:t>3</a:t>
            </a:r>
            <a:endParaRPr sz="1100"/>
          </a:p>
        </p:txBody>
      </p:sp>
      <p:sp>
        <p:nvSpPr>
          <p:cNvPr id="44" name="Google Shape;44;p7"/>
          <p:cNvSpPr txBox="1">
            <a:spLocks noGrp="1"/>
          </p:cNvSpPr>
          <p:nvPr>
            <p:ph type="body" idx="1"/>
          </p:nvPr>
        </p:nvSpPr>
        <p:spPr>
          <a:xfrm>
            <a:off x="628650" y="2571750"/>
            <a:ext cx="2626800" cy="338100"/>
          </a:xfrm>
          <a:prstGeom prst="rect">
            <a:avLst/>
          </a:prstGeom>
          <a:noFill/>
          <a:ln>
            <a:noFill/>
          </a:ln>
        </p:spPr>
        <p:txBody>
          <a:bodyPr spcFirstLastPara="1" wrap="square" lIns="68575" tIns="68575" rIns="68575" bIns="0" anchor="b" anchorCtr="0">
            <a:noAutofit/>
          </a:bodyPr>
          <a:lstStyle>
            <a:lvl1pPr marL="457200" lvl="0" indent="-228600" algn="ctr" rtl="0">
              <a:lnSpc>
                <a:spcPct val="100000"/>
              </a:lnSpc>
              <a:spcBef>
                <a:spcPts val="800"/>
              </a:spcBef>
              <a:spcAft>
                <a:spcPts val="0"/>
              </a:spcAft>
              <a:buClr>
                <a:srgbClr val="0F3D68"/>
              </a:buClr>
              <a:buSzPts val="1800"/>
              <a:buNone/>
              <a:defRPr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5" name="Google Shape;45;p7"/>
          <p:cNvSpPr txBox="1">
            <a:spLocks noGrp="1"/>
          </p:cNvSpPr>
          <p:nvPr>
            <p:ph type="body" idx="2"/>
          </p:nvPr>
        </p:nvSpPr>
        <p:spPr>
          <a:xfrm>
            <a:off x="3265714" y="2571750"/>
            <a:ext cx="2626800" cy="338100"/>
          </a:xfrm>
          <a:prstGeom prst="rect">
            <a:avLst/>
          </a:prstGeom>
          <a:noFill/>
          <a:ln>
            <a:noFill/>
          </a:ln>
        </p:spPr>
        <p:txBody>
          <a:bodyPr spcFirstLastPara="1" wrap="square" lIns="68575" tIns="68575" rIns="68575" bIns="0" anchor="b" anchorCtr="0">
            <a:noAutofit/>
          </a:bodyPr>
          <a:lstStyle>
            <a:lvl1pPr marL="457200" lvl="0" indent="-228600" algn="ctr" rtl="0">
              <a:lnSpc>
                <a:spcPct val="100000"/>
              </a:lnSpc>
              <a:spcBef>
                <a:spcPts val="800"/>
              </a:spcBef>
              <a:spcAft>
                <a:spcPts val="0"/>
              </a:spcAft>
              <a:buClr>
                <a:srgbClr val="0F3D68"/>
              </a:buClr>
              <a:buSzPts val="1800"/>
              <a:buNone/>
              <a:defRPr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6" name="Google Shape;46;p7"/>
          <p:cNvSpPr txBox="1">
            <a:spLocks noGrp="1"/>
          </p:cNvSpPr>
          <p:nvPr>
            <p:ph type="body" idx="3"/>
          </p:nvPr>
        </p:nvSpPr>
        <p:spPr>
          <a:xfrm>
            <a:off x="5902778" y="2571750"/>
            <a:ext cx="2626800" cy="338100"/>
          </a:xfrm>
          <a:prstGeom prst="rect">
            <a:avLst/>
          </a:prstGeom>
          <a:noFill/>
          <a:ln>
            <a:noFill/>
          </a:ln>
        </p:spPr>
        <p:txBody>
          <a:bodyPr spcFirstLastPara="1" wrap="square" lIns="68575" tIns="68575" rIns="68575" bIns="0" anchor="b" anchorCtr="0">
            <a:noAutofit/>
          </a:bodyPr>
          <a:lstStyle>
            <a:lvl1pPr marL="457200" lvl="0" indent="-228600" algn="ctr" rtl="0">
              <a:lnSpc>
                <a:spcPct val="100000"/>
              </a:lnSpc>
              <a:spcBef>
                <a:spcPts val="800"/>
              </a:spcBef>
              <a:spcAft>
                <a:spcPts val="0"/>
              </a:spcAft>
              <a:buClr>
                <a:srgbClr val="0F3D68"/>
              </a:buClr>
              <a:buSzPts val="1800"/>
              <a:buNone/>
              <a:defRPr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7" name="Google Shape;47;p7"/>
          <p:cNvSpPr txBox="1">
            <a:spLocks noGrp="1"/>
          </p:cNvSpPr>
          <p:nvPr>
            <p:ph type="body" idx="4"/>
          </p:nvPr>
        </p:nvSpPr>
        <p:spPr>
          <a:xfrm>
            <a:off x="628650" y="2925488"/>
            <a:ext cx="2626800" cy="273900"/>
          </a:xfrm>
          <a:prstGeom prst="rect">
            <a:avLst/>
          </a:prstGeom>
          <a:noFill/>
          <a:ln>
            <a:noFill/>
          </a:ln>
        </p:spPr>
        <p:txBody>
          <a:bodyPr spcFirstLastPara="1" wrap="square" lIns="68575" tIns="68575" rIns="68575" bIns="0" anchor="b" anchorCtr="0">
            <a:noAutofit/>
          </a:bodyPr>
          <a:lstStyle>
            <a:lvl1pPr marL="457200" lvl="0" indent="-228600" algn="ctr" rtl="0">
              <a:lnSpc>
                <a:spcPct val="100000"/>
              </a:lnSpc>
              <a:spcBef>
                <a:spcPts val="800"/>
              </a:spcBef>
              <a:spcAft>
                <a:spcPts val="0"/>
              </a:spcAft>
              <a:buClr>
                <a:srgbClr val="0F3D68"/>
              </a:buClr>
              <a:buSzPts val="1400"/>
              <a:buNone/>
              <a:defRPr sz="1400" b="0"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8" name="Google Shape;48;p7"/>
          <p:cNvSpPr txBox="1">
            <a:spLocks noGrp="1"/>
          </p:cNvSpPr>
          <p:nvPr>
            <p:ph type="body" idx="5"/>
          </p:nvPr>
        </p:nvSpPr>
        <p:spPr>
          <a:xfrm>
            <a:off x="3273878" y="2925488"/>
            <a:ext cx="2626800" cy="273900"/>
          </a:xfrm>
          <a:prstGeom prst="rect">
            <a:avLst/>
          </a:prstGeom>
          <a:noFill/>
          <a:ln>
            <a:noFill/>
          </a:ln>
        </p:spPr>
        <p:txBody>
          <a:bodyPr spcFirstLastPara="1" wrap="square" lIns="68575" tIns="68575" rIns="68575" bIns="0" anchor="b" anchorCtr="0">
            <a:noAutofit/>
          </a:bodyPr>
          <a:lstStyle>
            <a:lvl1pPr marL="457200" lvl="0" indent="-228600" algn="ctr" rtl="0">
              <a:lnSpc>
                <a:spcPct val="100000"/>
              </a:lnSpc>
              <a:spcBef>
                <a:spcPts val="800"/>
              </a:spcBef>
              <a:spcAft>
                <a:spcPts val="0"/>
              </a:spcAft>
              <a:buClr>
                <a:srgbClr val="0F3D68"/>
              </a:buClr>
              <a:buSzPts val="1400"/>
              <a:buNone/>
              <a:defRPr sz="1400" b="0"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49" name="Google Shape;49;p7"/>
          <p:cNvSpPr txBox="1">
            <a:spLocks noGrp="1"/>
          </p:cNvSpPr>
          <p:nvPr>
            <p:ph type="body" idx="6"/>
          </p:nvPr>
        </p:nvSpPr>
        <p:spPr>
          <a:xfrm>
            <a:off x="5902778" y="2925488"/>
            <a:ext cx="2626800" cy="273900"/>
          </a:xfrm>
          <a:prstGeom prst="rect">
            <a:avLst/>
          </a:prstGeom>
          <a:noFill/>
          <a:ln>
            <a:noFill/>
          </a:ln>
        </p:spPr>
        <p:txBody>
          <a:bodyPr spcFirstLastPara="1" wrap="square" lIns="68575" tIns="68575" rIns="68575" bIns="0" anchor="b" anchorCtr="0">
            <a:noAutofit/>
          </a:bodyPr>
          <a:lstStyle>
            <a:lvl1pPr marL="457200" lvl="0" indent="-228600" algn="ctr" rtl="0">
              <a:lnSpc>
                <a:spcPct val="100000"/>
              </a:lnSpc>
              <a:spcBef>
                <a:spcPts val="800"/>
              </a:spcBef>
              <a:spcAft>
                <a:spcPts val="0"/>
              </a:spcAft>
              <a:buClr>
                <a:srgbClr val="0F3D68"/>
              </a:buClr>
              <a:buSzPts val="1400"/>
              <a:buNone/>
              <a:defRPr sz="1400" b="0"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50" name="Google Shape;50;p7"/>
          <p:cNvSpPr txBox="1">
            <a:spLocks noGrp="1"/>
          </p:cNvSpPr>
          <p:nvPr>
            <p:ph type="title"/>
          </p:nvPr>
        </p:nvSpPr>
        <p:spPr>
          <a:xfrm>
            <a:off x="628650" y="455737"/>
            <a:ext cx="7886700" cy="456000"/>
          </a:xfrm>
          <a:prstGeom prst="rect">
            <a:avLst/>
          </a:prstGeom>
          <a:noFill/>
          <a:ln>
            <a:noFill/>
          </a:ln>
        </p:spPr>
        <p:txBody>
          <a:bodyPr spcFirstLastPara="1" wrap="square" lIns="0" tIns="34275" rIns="0" bIns="34275" anchor="t" anchorCtr="0">
            <a:noAutofit/>
          </a:bodyPr>
          <a:lstStyle>
            <a:lvl1pPr lvl="0" algn="l" rtl="0">
              <a:lnSpc>
                <a:spcPct val="100000"/>
              </a:lnSpc>
              <a:spcBef>
                <a:spcPts val="0"/>
              </a:spcBef>
              <a:spcAft>
                <a:spcPts val="0"/>
              </a:spcAft>
              <a:buClr>
                <a:schemeClr val="accent1"/>
              </a:buClr>
              <a:buSzPts val="2400"/>
              <a:buFont typeface="Source Sans Pro"/>
              <a:buNone/>
              <a:defRPr sz="2400" b="1" i="0">
                <a:solidFill>
                  <a:schemeClr val="accen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cxnSp>
        <p:nvCxnSpPr>
          <p:cNvPr id="51" name="Google Shape;51;p7"/>
          <p:cNvCxnSpPr/>
          <p:nvPr/>
        </p:nvCxnSpPr>
        <p:spPr>
          <a:xfrm>
            <a:off x="0" y="676022"/>
            <a:ext cx="426300" cy="0"/>
          </a:xfrm>
          <a:prstGeom prst="straightConnector1">
            <a:avLst/>
          </a:prstGeom>
          <a:noFill/>
          <a:ln w="44450" cap="flat" cmpd="sng">
            <a:solidFill>
              <a:schemeClr val="accent5"/>
            </a:solidFill>
            <a:prstDash val="solid"/>
            <a:miter lim="800000"/>
            <a:headEnd type="none" w="sm" len="sm"/>
            <a:tailEnd type="none" w="sm" len="sm"/>
          </a:ln>
        </p:spPr>
      </p:cxnSp>
      <p:sp>
        <p:nvSpPr>
          <p:cNvPr id="52" name="Google Shape;52;p7"/>
          <p:cNvSpPr/>
          <p:nvPr/>
        </p:nvSpPr>
        <p:spPr>
          <a:xfrm>
            <a:off x="379406" y="626581"/>
            <a:ext cx="98700" cy="987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53" name="Google Shape;53;p7"/>
          <p:cNvSpPr txBox="1">
            <a:spLocks noGrp="1"/>
          </p:cNvSpPr>
          <p:nvPr>
            <p:ph type="sldNum" idx="12"/>
          </p:nvPr>
        </p:nvSpPr>
        <p:spPr>
          <a:xfrm>
            <a:off x="382798" y="4711915"/>
            <a:ext cx="231900" cy="314400"/>
          </a:xfrm>
          <a:prstGeom prst="rect">
            <a:avLst/>
          </a:prstGeom>
          <a:noFill/>
          <a:ln>
            <a:noFill/>
          </a:ln>
        </p:spPr>
        <p:txBody>
          <a:bodyPr spcFirstLastPara="1" wrap="square" lIns="0" tIns="0" rIns="54875" bIns="0" anchor="ctr" anchorCtr="0">
            <a:noAutofit/>
          </a:bodyPr>
          <a:lstStyle>
            <a:lvl1pPr marL="0" marR="0" lvl="0" indent="0" algn="r" rtl="0">
              <a:spcBef>
                <a:spcPts val="0"/>
              </a:spcBef>
              <a:buNone/>
              <a:defRPr sz="900" b="1" i="0">
                <a:solidFill>
                  <a:srgbClr val="0F3D68"/>
                </a:solidFill>
                <a:latin typeface="Source Sans Pro"/>
                <a:ea typeface="Source Sans Pro"/>
                <a:cs typeface="Source Sans Pro"/>
                <a:sym typeface="Source Sans Pro"/>
              </a:defRPr>
            </a:lvl1pPr>
            <a:lvl2pPr marL="0" marR="0" lvl="1" indent="0" algn="r" rtl="0">
              <a:spcBef>
                <a:spcPts val="0"/>
              </a:spcBef>
              <a:buNone/>
              <a:defRPr sz="900" b="1" i="0">
                <a:solidFill>
                  <a:srgbClr val="0F3D68"/>
                </a:solidFill>
                <a:latin typeface="Source Sans Pro"/>
                <a:ea typeface="Source Sans Pro"/>
                <a:cs typeface="Source Sans Pro"/>
                <a:sym typeface="Source Sans Pro"/>
              </a:defRPr>
            </a:lvl2pPr>
            <a:lvl3pPr marL="0" marR="0" lvl="2" indent="0" algn="r" rtl="0">
              <a:spcBef>
                <a:spcPts val="0"/>
              </a:spcBef>
              <a:buNone/>
              <a:defRPr sz="900" b="1" i="0">
                <a:solidFill>
                  <a:srgbClr val="0F3D68"/>
                </a:solidFill>
                <a:latin typeface="Source Sans Pro"/>
                <a:ea typeface="Source Sans Pro"/>
                <a:cs typeface="Source Sans Pro"/>
                <a:sym typeface="Source Sans Pro"/>
              </a:defRPr>
            </a:lvl3pPr>
            <a:lvl4pPr marL="0" marR="0" lvl="3" indent="0" algn="r" rtl="0">
              <a:spcBef>
                <a:spcPts val="0"/>
              </a:spcBef>
              <a:buNone/>
              <a:defRPr sz="900" b="1" i="0">
                <a:solidFill>
                  <a:srgbClr val="0F3D68"/>
                </a:solidFill>
                <a:latin typeface="Source Sans Pro"/>
                <a:ea typeface="Source Sans Pro"/>
                <a:cs typeface="Source Sans Pro"/>
                <a:sym typeface="Source Sans Pro"/>
              </a:defRPr>
            </a:lvl4pPr>
            <a:lvl5pPr marL="0" marR="0" lvl="4" indent="0" algn="r" rtl="0">
              <a:spcBef>
                <a:spcPts val="0"/>
              </a:spcBef>
              <a:buNone/>
              <a:defRPr sz="900" b="1" i="0">
                <a:solidFill>
                  <a:srgbClr val="0F3D68"/>
                </a:solidFill>
                <a:latin typeface="Source Sans Pro"/>
                <a:ea typeface="Source Sans Pro"/>
                <a:cs typeface="Source Sans Pro"/>
                <a:sym typeface="Source Sans Pro"/>
              </a:defRPr>
            </a:lvl5pPr>
            <a:lvl6pPr marL="0" marR="0" lvl="5" indent="0" algn="r" rtl="0">
              <a:spcBef>
                <a:spcPts val="0"/>
              </a:spcBef>
              <a:buNone/>
              <a:defRPr sz="900" b="1" i="0">
                <a:solidFill>
                  <a:srgbClr val="0F3D68"/>
                </a:solidFill>
                <a:latin typeface="Source Sans Pro"/>
                <a:ea typeface="Source Sans Pro"/>
                <a:cs typeface="Source Sans Pro"/>
                <a:sym typeface="Source Sans Pro"/>
              </a:defRPr>
            </a:lvl6pPr>
            <a:lvl7pPr marL="0" marR="0" lvl="6" indent="0" algn="r" rtl="0">
              <a:spcBef>
                <a:spcPts val="0"/>
              </a:spcBef>
              <a:buNone/>
              <a:defRPr sz="900" b="1" i="0">
                <a:solidFill>
                  <a:srgbClr val="0F3D68"/>
                </a:solidFill>
                <a:latin typeface="Source Sans Pro"/>
                <a:ea typeface="Source Sans Pro"/>
                <a:cs typeface="Source Sans Pro"/>
                <a:sym typeface="Source Sans Pro"/>
              </a:defRPr>
            </a:lvl7pPr>
            <a:lvl8pPr marL="0" marR="0" lvl="7" indent="0" algn="r" rtl="0">
              <a:spcBef>
                <a:spcPts val="0"/>
              </a:spcBef>
              <a:buNone/>
              <a:defRPr sz="900" b="1" i="0">
                <a:solidFill>
                  <a:srgbClr val="0F3D68"/>
                </a:solidFill>
                <a:latin typeface="Source Sans Pro"/>
                <a:ea typeface="Source Sans Pro"/>
                <a:cs typeface="Source Sans Pro"/>
                <a:sym typeface="Source Sans Pro"/>
              </a:defRPr>
            </a:lvl8pPr>
            <a:lvl9pPr marL="0" marR="0" lvl="8" indent="0" algn="r" rtl="0">
              <a:spcBef>
                <a:spcPts val="0"/>
              </a:spcBef>
              <a:buNone/>
              <a:defRPr sz="900" b="1" i="0">
                <a:solidFill>
                  <a:srgbClr val="0F3D68"/>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
        <p:nvSpPr>
          <p:cNvPr id="54" name="Google Shape;54;p7"/>
          <p:cNvSpPr txBox="1"/>
          <p:nvPr/>
        </p:nvSpPr>
        <p:spPr>
          <a:xfrm>
            <a:off x="614669" y="4711915"/>
            <a:ext cx="1883100" cy="3144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 sz="800" b="1" i="0">
                <a:solidFill>
                  <a:schemeClr val="dk1"/>
                </a:solidFill>
                <a:latin typeface="Source Sans Pro"/>
                <a:ea typeface="Source Sans Pro"/>
                <a:cs typeface="Source Sans Pro"/>
                <a:sym typeface="Source Sans Pro"/>
              </a:rPr>
              <a:t>|</a:t>
            </a:r>
            <a:r>
              <a:rPr lang="en" sz="800">
                <a:solidFill>
                  <a:schemeClr val="dk1"/>
                </a:solidFill>
                <a:latin typeface="Source Sans Pro"/>
                <a:ea typeface="Source Sans Pro"/>
                <a:cs typeface="Source Sans Pro"/>
                <a:sym typeface="Source Sans Pro"/>
              </a:rPr>
              <a:t>  </a:t>
            </a:r>
            <a:r>
              <a:rPr lang="en" sz="800" b="0" i="1">
                <a:solidFill>
                  <a:schemeClr val="dk1"/>
                </a:solidFill>
                <a:latin typeface="Source Sans Pro"/>
                <a:ea typeface="Source Sans Pro"/>
                <a:cs typeface="Source Sans Pro"/>
                <a:sym typeface="Source Sans Pro"/>
              </a:rPr>
              <a:t>For </a:t>
            </a:r>
            <a:r>
              <a:rPr lang="en" sz="800" b="1" i="1">
                <a:solidFill>
                  <a:schemeClr val="dk1"/>
                </a:solidFill>
                <a:latin typeface="Source Sans Pro"/>
                <a:ea typeface="Source Sans Pro"/>
                <a:cs typeface="Source Sans Pro"/>
                <a:sym typeface="Source Sans Pro"/>
              </a:rPr>
              <a:t>Digital Service at CMS </a:t>
            </a:r>
            <a:r>
              <a:rPr lang="en" sz="800" b="0" i="1">
                <a:solidFill>
                  <a:schemeClr val="dk1"/>
                </a:solidFill>
                <a:latin typeface="Source Sans Pro"/>
                <a:ea typeface="Source Sans Pro"/>
                <a:cs typeface="Source Sans Pro"/>
                <a:sym typeface="Source Sans Pro"/>
              </a:rPr>
              <a:t>use only</a:t>
            </a:r>
            <a:endParaRPr sz="1100"/>
          </a:p>
        </p:txBody>
      </p:sp>
      <p:pic>
        <p:nvPicPr>
          <p:cNvPr id="55" name="Google Shape;55;p7"/>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6"/>
        <p:cNvGrpSpPr/>
        <p:nvPr/>
      </p:nvGrpSpPr>
      <p:grpSpPr>
        <a:xfrm>
          <a:off x="0" y="0"/>
          <a:ext cx="0" cy="0"/>
          <a:chOff x="0" y="0"/>
          <a:chExt cx="0" cy="0"/>
        </a:xfrm>
      </p:grpSpPr>
      <p:sp>
        <p:nvSpPr>
          <p:cNvPr id="57" name="Google Shape;57;p8"/>
          <p:cNvSpPr txBox="1">
            <a:spLocks noGrp="1"/>
          </p:cNvSpPr>
          <p:nvPr>
            <p:ph type="body" idx="1"/>
          </p:nvPr>
        </p:nvSpPr>
        <p:spPr>
          <a:xfrm>
            <a:off x="2363771" y="1435554"/>
            <a:ext cx="4629300" cy="2272500"/>
          </a:xfrm>
          <a:prstGeom prst="rect">
            <a:avLst/>
          </a:prstGeom>
          <a:noFill/>
          <a:ln>
            <a:noFill/>
          </a:ln>
        </p:spPr>
        <p:txBody>
          <a:bodyPr spcFirstLastPara="1" wrap="square" lIns="0" tIns="137150" rIns="0" bIns="137150" anchor="t" anchorCtr="0">
            <a:noAutofit/>
          </a:bodyPr>
          <a:lstStyle>
            <a:lvl1pPr marL="457200" lvl="0" indent="-228600" algn="l" rtl="0">
              <a:lnSpc>
                <a:spcPct val="100000"/>
              </a:lnSpc>
              <a:spcBef>
                <a:spcPts val="800"/>
              </a:spcBef>
              <a:spcAft>
                <a:spcPts val="0"/>
              </a:spcAft>
              <a:buClr>
                <a:srgbClr val="0F3D68"/>
              </a:buClr>
              <a:buSzPts val="1800"/>
              <a:buNone/>
              <a:defRPr sz="18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sz="1500"/>
            </a:lvl2pPr>
            <a:lvl3pPr marL="1371600" lvl="2" indent="-228600" algn="l" rtl="0">
              <a:lnSpc>
                <a:spcPct val="90000"/>
              </a:lnSpc>
              <a:spcBef>
                <a:spcPts val="400"/>
              </a:spcBef>
              <a:spcAft>
                <a:spcPts val="0"/>
              </a:spcAft>
              <a:buClr>
                <a:srgbClr val="0F3D68"/>
              </a:buClr>
              <a:buSzPts val="1400"/>
              <a:buNone/>
              <a:defRPr sz="1400"/>
            </a:lvl3pPr>
            <a:lvl4pPr marL="1828800" lvl="3" indent="-228600" algn="l" rtl="0">
              <a:lnSpc>
                <a:spcPct val="90000"/>
              </a:lnSpc>
              <a:spcBef>
                <a:spcPts val="400"/>
              </a:spcBef>
              <a:spcAft>
                <a:spcPts val="0"/>
              </a:spcAft>
              <a:buClr>
                <a:srgbClr val="0F3D68"/>
              </a:buClr>
              <a:buSzPts val="1200"/>
              <a:buNone/>
              <a:defRPr sz="1200"/>
            </a:lvl4pPr>
            <a:lvl5pPr marL="2286000" lvl="4" indent="-228600" algn="l" rtl="0">
              <a:lnSpc>
                <a:spcPct val="90000"/>
              </a:lnSpc>
              <a:spcBef>
                <a:spcPts val="400"/>
              </a:spcBef>
              <a:spcAft>
                <a:spcPts val="0"/>
              </a:spcAft>
              <a:buClr>
                <a:srgbClr val="0F3D68"/>
              </a:buClr>
              <a:buSzPts val="1200"/>
              <a:buNone/>
              <a:defRPr sz="1200" b="0" i="0">
                <a:latin typeface="Calibri"/>
                <a:ea typeface="Calibri"/>
                <a:cs typeface="Calibri"/>
                <a:sym typeface="Calibri"/>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58" name="Google Shape;58;p8"/>
          <p:cNvSpPr txBox="1">
            <a:spLocks noGrp="1"/>
          </p:cNvSpPr>
          <p:nvPr>
            <p:ph type="body" idx="2"/>
          </p:nvPr>
        </p:nvSpPr>
        <p:spPr>
          <a:xfrm>
            <a:off x="1912899" y="1347108"/>
            <a:ext cx="434400" cy="6168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800"/>
              </a:spcBef>
              <a:spcAft>
                <a:spcPts val="0"/>
              </a:spcAft>
              <a:buClr>
                <a:schemeClr val="accent5"/>
              </a:buClr>
              <a:buSzPts val="7200"/>
              <a:buNone/>
              <a:defRPr sz="7200">
                <a:solidFill>
                  <a:schemeClr val="accent5"/>
                </a:solidFill>
                <a:latin typeface="Source Sans Pro"/>
                <a:ea typeface="Source Sans Pro"/>
                <a:cs typeface="Source Sans Pro"/>
                <a:sym typeface="Source Sans Pro"/>
              </a:defRPr>
            </a:lvl1pPr>
            <a:lvl2pPr marL="914400" lvl="1" indent="-317500" algn="l" rtl="0">
              <a:lnSpc>
                <a:spcPct val="90000"/>
              </a:lnSpc>
              <a:spcBef>
                <a:spcPts val="400"/>
              </a:spcBef>
              <a:spcAft>
                <a:spcPts val="0"/>
              </a:spcAft>
              <a:buClr>
                <a:srgbClr val="0F3D68"/>
              </a:buClr>
              <a:buSzPts val="1400"/>
              <a:buChar char="•"/>
              <a:defRPr/>
            </a:lvl2pPr>
            <a:lvl3pPr marL="1371600" lvl="2" indent="-317500" algn="l" rtl="0">
              <a:lnSpc>
                <a:spcPct val="90000"/>
              </a:lnSpc>
              <a:spcBef>
                <a:spcPts val="400"/>
              </a:spcBef>
              <a:spcAft>
                <a:spcPts val="0"/>
              </a:spcAft>
              <a:buClr>
                <a:srgbClr val="0F3D68"/>
              </a:buClr>
              <a:buSzPts val="1400"/>
              <a:buChar char="•"/>
              <a:defRPr/>
            </a:lvl3pPr>
            <a:lvl4pPr marL="1828800" lvl="3" indent="-317500" algn="l" rtl="0">
              <a:lnSpc>
                <a:spcPct val="90000"/>
              </a:lnSpc>
              <a:spcBef>
                <a:spcPts val="400"/>
              </a:spcBef>
              <a:spcAft>
                <a:spcPts val="0"/>
              </a:spcAft>
              <a:buClr>
                <a:srgbClr val="0F3D68"/>
              </a:buClr>
              <a:buSzPts val="1400"/>
              <a:buChar char="•"/>
              <a:defRPr/>
            </a:lvl4pPr>
            <a:lvl5pPr marL="2286000" lvl="4" indent="-317500" algn="l" rtl="0">
              <a:lnSpc>
                <a:spcPct val="90000"/>
              </a:lnSpc>
              <a:spcBef>
                <a:spcPts val="400"/>
              </a:spcBef>
              <a:spcAft>
                <a:spcPts val="0"/>
              </a:spcAft>
              <a:buClr>
                <a:srgbClr val="0F3D68"/>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59" name="Google Shape;59;p8"/>
          <p:cNvSpPr txBox="1">
            <a:spLocks noGrp="1"/>
          </p:cNvSpPr>
          <p:nvPr>
            <p:ph type="body" idx="3"/>
          </p:nvPr>
        </p:nvSpPr>
        <p:spPr>
          <a:xfrm>
            <a:off x="2363771" y="3721555"/>
            <a:ext cx="4629300" cy="404700"/>
          </a:xfrm>
          <a:prstGeom prst="rect">
            <a:avLst/>
          </a:prstGeom>
          <a:noFill/>
          <a:ln>
            <a:noFill/>
          </a:ln>
        </p:spPr>
        <p:txBody>
          <a:bodyPr spcFirstLastPara="1" wrap="square" lIns="0" tIns="0" rIns="0" bIns="0" anchor="t" anchorCtr="0">
            <a:noAutofit/>
          </a:bodyPr>
          <a:lstStyle>
            <a:lvl1pPr marL="457200" lvl="0" indent="-228600" algn="r" rtl="0">
              <a:lnSpc>
                <a:spcPct val="100000"/>
              </a:lnSpc>
              <a:spcBef>
                <a:spcPts val="800"/>
              </a:spcBef>
              <a:spcAft>
                <a:spcPts val="0"/>
              </a:spcAft>
              <a:buClr>
                <a:schemeClr val="accent4"/>
              </a:buClr>
              <a:buSzPts val="1400"/>
              <a:buNone/>
              <a:defRPr sz="1400" b="0" i="1">
                <a:solidFill>
                  <a:schemeClr val="accent4"/>
                </a:solidFill>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sz="1500"/>
            </a:lvl2pPr>
            <a:lvl3pPr marL="1371600" lvl="2" indent="-228600" algn="l" rtl="0">
              <a:lnSpc>
                <a:spcPct val="90000"/>
              </a:lnSpc>
              <a:spcBef>
                <a:spcPts val="400"/>
              </a:spcBef>
              <a:spcAft>
                <a:spcPts val="0"/>
              </a:spcAft>
              <a:buClr>
                <a:srgbClr val="0F3D68"/>
              </a:buClr>
              <a:buSzPts val="1400"/>
              <a:buNone/>
              <a:defRPr sz="1400"/>
            </a:lvl3pPr>
            <a:lvl4pPr marL="1828800" lvl="3" indent="-228600" algn="l" rtl="0">
              <a:lnSpc>
                <a:spcPct val="90000"/>
              </a:lnSpc>
              <a:spcBef>
                <a:spcPts val="400"/>
              </a:spcBef>
              <a:spcAft>
                <a:spcPts val="0"/>
              </a:spcAft>
              <a:buClr>
                <a:srgbClr val="0F3D68"/>
              </a:buClr>
              <a:buSzPts val="1200"/>
              <a:buNone/>
              <a:defRPr sz="1200"/>
            </a:lvl4pPr>
            <a:lvl5pPr marL="2286000" lvl="4" indent="-228600" algn="l" rtl="0">
              <a:lnSpc>
                <a:spcPct val="90000"/>
              </a:lnSpc>
              <a:spcBef>
                <a:spcPts val="400"/>
              </a:spcBef>
              <a:spcAft>
                <a:spcPts val="0"/>
              </a:spcAft>
              <a:buClr>
                <a:srgbClr val="0F3D68"/>
              </a:buClr>
              <a:buSzPts val="1200"/>
              <a:buNone/>
              <a:defRPr sz="1200" b="0" i="0">
                <a:latin typeface="Calibri"/>
                <a:ea typeface="Calibri"/>
                <a:cs typeface="Calibri"/>
                <a:sym typeface="Calibri"/>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60" name="Google Shape;60;p8"/>
          <p:cNvSpPr txBox="1">
            <a:spLocks noGrp="1"/>
          </p:cNvSpPr>
          <p:nvPr>
            <p:ph type="title"/>
          </p:nvPr>
        </p:nvSpPr>
        <p:spPr>
          <a:xfrm>
            <a:off x="628650" y="455737"/>
            <a:ext cx="7886700" cy="456000"/>
          </a:xfrm>
          <a:prstGeom prst="rect">
            <a:avLst/>
          </a:prstGeom>
          <a:noFill/>
          <a:ln>
            <a:noFill/>
          </a:ln>
        </p:spPr>
        <p:txBody>
          <a:bodyPr spcFirstLastPara="1" wrap="square" lIns="0" tIns="34275" rIns="0" bIns="34275" anchor="t" anchorCtr="0">
            <a:noAutofit/>
          </a:bodyPr>
          <a:lstStyle>
            <a:lvl1pPr lvl="0" algn="l" rtl="0">
              <a:lnSpc>
                <a:spcPct val="100000"/>
              </a:lnSpc>
              <a:spcBef>
                <a:spcPts val="0"/>
              </a:spcBef>
              <a:spcAft>
                <a:spcPts val="0"/>
              </a:spcAft>
              <a:buClr>
                <a:schemeClr val="accent1"/>
              </a:buClr>
              <a:buSzPts val="2400"/>
              <a:buFont typeface="Source Sans Pro"/>
              <a:buNone/>
              <a:defRPr sz="2400" b="1" i="0">
                <a:solidFill>
                  <a:schemeClr val="accen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cxnSp>
        <p:nvCxnSpPr>
          <p:cNvPr id="61" name="Google Shape;61;p8"/>
          <p:cNvCxnSpPr/>
          <p:nvPr/>
        </p:nvCxnSpPr>
        <p:spPr>
          <a:xfrm>
            <a:off x="0" y="676022"/>
            <a:ext cx="426300" cy="0"/>
          </a:xfrm>
          <a:prstGeom prst="straightConnector1">
            <a:avLst/>
          </a:prstGeom>
          <a:noFill/>
          <a:ln w="44450" cap="flat" cmpd="sng">
            <a:solidFill>
              <a:schemeClr val="accent5"/>
            </a:solidFill>
            <a:prstDash val="solid"/>
            <a:miter lim="800000"/>
            <a:headEnd type="none" w="sm" len="sm"/>
            <a:tailEnd type="none" w="sm" len="sm"/>
          </a:ln>
        </p:spPr>
      </p:cxnSp>
      <p:sp>
        <p:nvSpPr>
          <p:cNvPr id="62" name="Google Shape;62;p8"/>
          <p:cNvSpPr/>
          <p:nvPr/>
        </p:nvSpPr>
        <p:spPr>
          <a:xfrm>
            <a:off x="379406" y="626581"/>
            <a:ext cx="98700" cy="987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63" name="Google Shape;63;p8"/>
          <p:cNvSpPr txBox="1">
            <a:spLocks noGrp="1"/>
          </p:cNvSpPr>
          <p:nvPr>
            <p:ph type="sldNum" idx="12"/>
          </p:nvPr>
        </p:nvSpPr>
        <p:spPr>
          <a:xfrm>
            <a:off x="382798" y="4711915"/>
            <a:ext cx="231900" cy="314400"/>
          </a:xfrm>
          <a:prstGeom prst="rect">
            <a:avLst/>
          </a:prstGeom>
          <a:noFill/>
          <a:ln>
            <a:noFill/>
          </a:ln>
        </p:spPr>
        <p:txBody>
          <a:bodyPr spcFirstLastPara="1" wrap="square" lIns="0" tIns="0" rIns="54875" bIns="0" anchor="ctr" anchorCtr="0">
            <a:noAutofit/>
          </a:bodyPr>
          <a:lstStyle>
            <a:lvl1pPr marL="0" marR="0" lvl="0" indent="0" algn="r" rtl="0">
              <a:spcBef>
                <a:spcPts val="0"/>
              </a:spcBef>
              <a:buNone/>
              <a:defRPr sz="900" b="1" i="0">
                <a:solidFill>
                  <a:srgbClr val="0F3D68"/>
                </a:solidFill>
                <a:latin typeface="Source Sans Pro"/>
                <a:ea typeface="Source Sans Pro"/>
                <a:cs typeface="Source Sans Pro"/>
                <a:sym typeface="Source Sans Pro"/>
              </a:defRPr>
            </a:lvl1pPr>
            <a:lvl2pPr marL="0" marR="0" lvl="1" indent="0" algn="r" rtl="0">
              <a:spcBef>
                <a:spcPts val="0"/>
              </a:spcBef>
              <a:buNone/>
              <a:defRPr sz="900" b="1" i="0">
                <a:solidFill>
                  <a:srgbClr val="0F3D68"/>
                </a:solidFill>
                <a:latin typeface="Source Sans Pro"/>
                <a:ea typeface="Source Sans Pro"/>
                <a:cs typeface="Source Sans Pro"/>
                <a:sym typeface="Source Sans Pro"/>
              </a:defRPr>
            </a:lvl2pPr>
            <a:lvl3pPr marL="0" marR="0" lvl="2" indent="0" algn="r" rtl="0">
              <a:spcBef>
                <a:spcPts val="0"/>
              </a:spcBef>
              <a:buNone/>
              <a:defRPr sz="900" b="1" i="0">
                <a:solidFill>
                  <a:srgbClr val="0F3D68"/>
                </a:solidFill>
                <a:latin typeface="Source Sans Pro"/>
                <a:ea typeface="Source Sans Pro"/>
                <a:cs typeface="Source Sans Pro"/>
                <a:sym typeface="Source Sans Pro"/>
              </a:defRPr>
            </a:lvl3pPr>
            <a:lvl4pPr marL="0" marR="0" lvl="3" indent="0" algn="r" rtl="0">
              <a:spcBef>
                <a:spcPts val="0"/>
              </a:spcBef>
              <a:buNone/>
              <a:defRPr sz="900" b="1" i="0">
                <a:solidFill>
                  <a:srgbClr val="0F3D68"/>
                </a:solidFill>
                <a:latin typeface="Source Sans Pro"/>
                <a:ea typeface="Source Sans Pro"/>
                <a:cs typeface="Source Sans Pro"/>
                <a:sym typeface="Source Sans Pro"/>
              </a:defRPr>
            </a:lvl4pPr>
            <a:lvl5pPr marL="0" marR="0" lvl="4" indent="0" algn="r" rtl="0">
              <a:spcBef>
                <a:spcPts val="0"/>
              </a:spcBef>
              <a:buNone/>
              <a:defRPr sz="900" b="1" i="0">
                <a:solidFill>
                  <a:srgbClr val="0F3D68"/>
                </a:solidFill>
                <a:latin typeface="Source Sans Pro"/>
                <a:ea typeface="Source Sans Pro"/>
                <a:cs typeface="Source Sans Pro"/>
                <a:sym typeface="Source Sans Pro"/>
              </a:defRPr>
            </a:lvl5pPr>
            <a:lvl6pPr marL="0" marR="0" lvl="5" indent="0" algn="r" rtl="0">
              <a:spcBef>
                <a:spcPts val="0"/>
              </a:spcBef>
              <a:buNone/>
              <a:defRPr sz="900" b="1" i="0">
                <a:solidFill>
                  <a:srgbClr val="0F3D68"/>
                </a:solidFill>
                <a:latin typeface="Source Sans Pro"/>
                <a:ea typeface="Source Sans Pro"/>
                <a:cs typeface="Source Sans Pro"/>
                <a:sym typeface="Source Sans Pro"/>
              </a:defRPr>
            </a:lvl6pPr>
            <a:lvl7pPr marL="0" marR="0" lvl="6" indent="0" algn="r" rtl="0">
              <a:spcBef>
                <a:spcPts val="0"/>
              </a:spcBef>
              <a:buNone/>
              <a:defRPr sz="900" b="1" i="0">
                <a:solidFill>
                  <a:srgbClr val="0F3D68"/>
                </a:solidFill>
                <a:latin typeface="Source Sans Pro"/>
                <a:ea typeface="Source Sans Pro"/>
                <a:cs typeface="Source Sans Pro"/>
                <a:sym typeface="Source Sans Pro"/>
              </a:defRPr>
            </a:lvl7pPr>
            <a:lvl8pPr marL="0" marR="0" lvl="7" indent="0" algn="r" rtl="0">
              <a:spcBef>
                <a:spcPts val="0"/>
              </a:spcBef>
              <a:buNone/>
              <a:defRPr sz="900" b="1" i="0">
                <a:solidFill>
                  <a:srgbClr val="0F3D68"/>
                </a:solidFill>
                <a:latin typeface="Source Sans Pro"/>
                <a:ea typeface="Source Sans Pro"/>
                <a:cs typeface="Source Sans Pro"/>
                <a:sym typeface="Source Sans Pro"/>
              </a:defRPr>
            </a:lvl8pPr>
            <a:lvl9pPr marL="0" marR="0" lvl="8" indent="0" algn="r" rtl="0">
              <a:spcBef>
                <a:spcPts val="0"/>
              </a:spcBef>
              <a:buNone/>
              <a:defRPr sz="900" b="1" i="0">
                <a:solidFill>
                  <a:srgbClr val="0F3D68"/>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
        <p:nvSpPr>
          <p:cNvPr id="64" name="Google Shape;64;p8"/>
          <p:cNvSpPr txBox="1"/>
          <p:nvPr/>
        </p:nvSpPr>
        <p:spPr>
          <a:xfrm>
            <a:off x="614669" y="4711915"/>
            <a:ext cx="1883100" cy="3144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 sz="800" b="1" i="0">
                <a:solidFill>
                  <a:schemeClr val="dk1"/>
                </a:solidFill>
                <a:latin typeface="Source Sans Pro"/>
                <a:ea typeface="Source Sans Pro"/>
                <a:cs typeface="Source Sans Pro"/>
                <a:sym typeface="Source Sans Pro"/>
              </a:rPr>
              <a:t>|</a:t>
            </a:r>
            <a:r>
              <a:rPr lang="en" sz="800">
                <a:solidFill>
                  <a:schemeClr val="dk1"/>
                </a:solidFill>
                <a:latin typeface="Source Sans Pro"/>
                <a:ea typeface="Source Sans Pro"/>
                <a:cs typeface="Source Sans Pro"/>
                <a:sym typeface="Source Sans Pro"/>
              </a:rPr>
              <a:t>  </a:t>
            </a:r>
            <a:r>
              <a:rPr lang="en" sz="800" b="0" i="1">
                <a:solidFill>
                  <a:schemeClr val="dk1"/>
                </a:solidFill>
                <a:latin typeface="Source Sans Pro"/>
                <a:ea typeface="Source Sans Pro"/>
                <a:cs typeface="Source Sans Pro"/>
                <a:sym typeface="Source Sans Pro"/>
              </a:rPr>
              <a:t>For </a:t>
            </a:r>
            <a:r>
              <a:rPr lang="en" sz="800" b="1" i="1">
                <a:solidFill>
                  <a:schemeClr val="dk1"/>
                </a:solidFill>
                <a:latin typeface="Source Sans Pro"/>
                <a:ea typeface="Source Sans Pro"/>
                <a:cs typeface="Source Sans Pro"/>
                <a:sym typeface="Source Sans Pro"/>
              </a:rPr>
              <a:t>Digital Service at CMS </a:t>
            </a:r>
            <a:r>
              <a:rPr lang="en" sz="800" b="0" i="1">
                <a:solidFill>
                  <a:schemeClr val="dk1"/>
                </a:solidFill>
                <a:latin typeface="Source Sans Pro"/>
                <a:ea typeface="Source Sans Pro"/>
                <a:cs typeface="Source Sans Pro"/>
                <a:sym typeface="Source Sans Pro"/>
              </a:rPr>
              <a:t>use only</a:t>
            </a:r>
            <a:endParaRPr sz="1100"/>
          </a:p>
        </p:txBody>
      </p:sp>
      <p:pic>
        <p:nvPicPr>
          <p:cNvPr id="65" name="Google Shape;65;p8"/>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2 stats">
  <p:cSld name="2 stats">
    <p:spTree>
      <p:nvGrpSpPr>
        <p:cNvPr id="1" name="Shape 66"/>
        <p:cNvGrpSpPr/>
        <p:nvPr/>
      </p:nvGrpSpPr>
      <p:grpSpPr>
        <a:xfrm>
          <a:off x="0" y="0"/>
          <a:ext cx="0" cy="0"/>
          <a:chOff x="0" y="0"/>
          <a:chExt cx="0" cy="0"/>
        </a:xfrm>
      </p:grpSpPr>
      <p:sp>
        <p:nvSpPr>
          <p:cNvPr id="67" name="Google Shape;67;p9"/>
          <p:cNvSpPr txBox="1">
            <a:spLocks noGrp="1"/>
          </p:cNvSpPr>
          <p:nvPr>
            <p:ph type="body" idx="1"/>
          </p:nvPr>
        </p:nvSpPr>
        <p:spPr>
          <a:xfrm>
            <a:off x="2528149" y="1960892"/>
            <a:ext cx="1165200" cy="955500"/>
          </a:xfrm>
          <a:prstGeom prst="rect">
            <a:avLst/>
          </a:prstGeom>
          <a:noFill/>
          <a:ln>
            <a:noFill/>
          </a:ln>
        </p:spPr>
        <p:txBody>
          <a:bodyPr spcFirstLastPara="1" wrap="square" lIns="0" tIns="0" rIns="0" bIns="0" anchor="b" anchorCtr="0">
            <a:noAutofit/>
          </a:bodyPr>
          <a:lstStyle>
            <a:lvl1pPr marL="457200" lvl="0" indent="-228600" algn="ctr" rtl="0">
              <a:lnSpc>
                <a:spcPct val="100000"/>
              </a:lnSpc>
              <a:spcBef>
                <a:spcPts val="800"/>
              </a:spcBef>
              <a:spcAft>
                <a:spcPts val="0"/>
              </a:spcAft>
              <a:buClr>
                <a:srgbClr val="0F3D68"/>
              </a:buClr>
              <a:buSzPts val="7800"/>
              <a:buNone/>
              <a:defRPr sz="78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68" name="Google Shape;68;p9"/>
          <p:cNvSpPr txBox="1">
            <a:spLocks noGrp="1"/>
          </p:cNvSpPr>
          <p:nvPr>
            <p:ph type="body" idx="2"/>
          </p:nvPr>
        </p:nvSpPr>
        <p:spPr>
          <a:xfrm>
            <a:off x="1781405" y="2927838"/>
            <a:ext cx="2626800" cy="277500"/>
          </a:xfrm>
          <a:prstGeom prst="rect">
            <a:avLst/>
          </a:prstGeom>
          <a:noFill/>
          <a:ln>
            <a:noFill/>
          </a:ln>
        </p:spPr>
        <p:txBody>
          <a:bodyPr spcFirstLastPara="1" wrap="square" lIns="137150" tIns="68575" rIns="137150" bIns="0" anchor="b" anchorCtr="0">
            <a:noAutofit/>
          </a:bodyPr>
          <a:lstStyle>
            <a:lvl1pPr marL="457200" lvl="0" indent="-228600" algn="ctr" rtl="0">
              <a:lnSpc>
                <a:spcPct val="100000"/>
              </a:lnSpc>
              <a:spcBef>
                <a:spcPts val="800"/>
              </a:spcBef>
              <a:spcAft>
                <a:spcPts val="0"/>
              </a:spcAft>
              <a:buClr>
                <a:schemeClr val="accent4"/>
              </a:buClr>
              <a:buSzPts val="1400"/>
              <a:buNone/>
              <a:defRPr sz="1400" b="0" i="0">
                <a:solidFill>
                  <a:schemeClr val="accent4"/>
                </a:solidFill>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69" name="Google Shape;69;p9"/>
          <p:cNvSpPr txBox="1">
            <a:spLocks noGrp="1"/>
          </p:cNvSpPr>
          <p:nvPr>
            <p:ph type="title"/>
          </p:nvPr>
        </p:nvSpPr>
        <p:spPr>
          <a:xfrm>
            <a:off x="628650" y="455737"/>
            <a:ext cx="7886700" cy="456000"/>
          </a:xfrm>
          <a:prstGeom prst="rect">
            <a:avLst/>
          </a:prstGeom>
          <a:noFill/>
          <a:ln>
            <a:noFill/>
          </a:ln>
        </p:spPr>
        <p:txBody>
          <a:bodyPr spcFirstLastPara="1" wrap="square" lIns="0" tIns="34275" rIns="0" bIns="34275" anchor="t" anchorCtr="0">
            <a:noAutofit/>
          </a:bodyPr>
          <a:lstStyle>
            <a:lvl1pPr lvl="0" algn="l" rtl="0">
              <a:lnSpc>
                <a:spcPct val="100000"/>
              </a:lnSpc>
              <a:spcBef>
                <a:spcPts val="0"/>
              </a:spcBef>
              <a:spcAft>
                <a:spcPts val="0"/>
              </a:spcAft>
              <a:buClr>
                <a:schemeClr val="accent1"/>
              </a:buClr>
              <a:buSzPts val="2400"/>
              <a:buFont typeface="Source Sans Pro"/>
              <a:buNone/>
              <a:defRPr sz="2400" b="1" i="0">
                <a:solidFill>
                  <a:schemeClr val="accen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cxnSp>
        <p:nvCxnSpPr>
          <p:cNvPr id="70" name="Google Shape;70;p9"/>
          <p:cNvCxnSpPr/>
          <p:nvPr/>
        </p:nvCxnSpPr>
        <p:spPr>
          <a:xfrm>
            <a:off x="0" y="676022"/>
            <a:ext cx="426300" cy="0"/>
          </a:xfrm>
          <a:prstGeom prst="straightConnector1">
            <a:avLst/>
          </a:prstGeom>
          <a:noFill/>
          <a:ln w="44450" cap="flat" cmpd="sng">
            <a:solidFill>
              <a:schemeClr val="accent5"/>
            </a:solidFill>
            <a:prstDash val="solid"/>
            <a:miter lim="800000"/>
            <a:headEnd type="none" w="sm" len="sm"/>
            <a:tailEnd type="none" w="sm" len="sm"/>
          </a:ln>
        </p:spPr>
      </p:cxnSp>
      <p:sp>
        <p:nvSpPr>
          <p:cNvPr id="71" name="Google Shape;71;p9"/>
          <p:cNvSpPr/>
          <p:nvPr/>
        </p:nvSpPr>
        <p:spPr>
          <a:xfrm>
            <a:off x="379406" y="626581"/>
            <a:ext cx="98700" cy="987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cxnSp>
        <p:nvCxnSpPr>
          <p:cNvPr id="72" name="Google Shape;72;p9"/>
          <p:cNvCxnSpPr>
            <a:stCxn id="73" idx="4"/>
            <a:endCxn id="74" idx="0"/>
          </p:cNvCxnSpPr>
          <p:nvPr/>
        </p:nvCxnSpPr>
        <p:spPr>
          <a:xfrm flipH="1">
            <a:off x="4574467" y="2011163"/>
            <a:ext cx="5100" cy="1420800"/>
          </a:xfrm>
          <a:prstGeom prst="straightConnector1">
            <a:avLst/>
          </a:prstGeom>
          <a:noFill/>
          <a:ln w="19050" cap="flat" cmpd="sng">
            <a:solidFill>
              <a:srgbClr val="BFC7D7"/>
            </a:solidFill>
            <a:prstDash val="solid"/>
            <a:miter lim="800000"/>
            <a:headEnd type="none" w="sm" len="sm"/>
            <a:tailEnd type="none" w="sm" len="sm"/>
          </a:ln>
        </p:spPr>
      </p:cxnSp>
      <p:sp>
        <p:nvSpPr>
          <p:cNvPr id="75" name="Google Shape;75;p9"/>
          <p:cNvSpPr txBox="1">
            <a:spLocks noGrp="1"/>
          </p:cNvSpPr>
          <p:nvPr>
            <p:ph type="body" idx="3"/>
          </p:nvPr>
        </p:nvSpPr>
        <p:spPr>
          <a:xfrm>
            <a:off x="3709902" y="2095044"/>
            <a:ext cx="390300" cy="6792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5000"/>
              <a:buNone/>
              <a:defRPr sz="50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76" name="Google Shape;76;p9"/>
          <p:cNvSpPr txBox="1">
            <a:spLocks noGrp="1"/>
          </p:cNvSpPr>
          <p:nvPr>
            <p:ph type="body" idx="4"/>
          </p:nvPr>
        </p:nvSpPr>
        <p:spPr>
          <a:xfrm>
            <a:off x="2293645" y="1908366"/>
            <a:ext cx="312900" cy="8208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5000"/>
              <a:buNone/>
              <a:defRPr sz="50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73" name="Google Shape;73;p9"/>
          <p:cNvSpPr/>
          <p:nvPr/>
        </p:nvSpPr>
        <p:spPr>
          <a:xfrm>
            <a:off x="4545967" y="1943963"/>
            <a:ext cx="67200" cy="67200"/>
          </a:xfrm>
          <a:prstGeom prst="ellipse">
            <a:avLst/>
          </a:prstGeom>
          <a:solidFill>
            <a:srgbClr val="BFC7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74" name="Google Shape;74;p9"/>
          <p:cNvSpPr/>
          <p:nvPr/>
        </p:nvSpPr>
        <p:spPr>
          <a:xfrm>
            <a:off x="4540999" y="3431893"/>
            <a:ext cx="67200" cy="67200"/>
          </a:xfrm>
          <a:prstGeom prst="ellipse">
            <a:avLst/>
          </a:prstGeom>
          <a:solidFill>
            <a:srgbClr val="BFC7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77" name="Google Shape;77;p9"/>
          <p:cNvSpPr txBox="1">
            <a:spLocks noGrp="1"/>
          </p:cNvSpPr>
          <p:nvPr>
            <p:ph type="body" idx="5"/>
          </p:nvPr>
        </p:nvSpPr>
        <p:spPr>
          <a:xfrm>
            <a:off x="5539924" y="1960892"/>
            <a:ext cx="1165200" cy="955500"/>
          </a:xfrm>
          <a:prstGeom prst="rect">
            <a:avLst/>
          </a:prstGeom>
          <a:noFill/>
          <a:ln>
            <a:noFill/>
          </a:ln>
        </p:spPr>
        <p:txBody>
          <a:bodyPr spcFirstLastPara="1" wrap="square" lIns="0" tIns="0" rIns="0" bIns="0" anchor="b" anchorCtr="0">
            <a:noAutofit/>
          </a:bodyPr>
          <a:lstStyle>
            <a:lvl1pPr marL="457200" lvl="0" indent="-228600" algn="ctr" rtl="0">
              <a:lnSpc>
                <a:spcPct val="100000"/>
              </a:lnSpc>
              <a:spcBef>
                <a:spcPts val="800"/>
              </a:spcBef>
              <a:spcAft>
                <a:spcPts val="0"/>
              </a:spcAft>
              <a:buClr>
                <a:srgbClr val="0F3D68"/>
              </a:buClr>
              <a:buSzPts val="7800"/>
              <a:buNone/>
              <a:defRPr sz="78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78" name="Google Shape;78;p9"/>
          <p:cNvSpPr txBox="1">
            <a:spLocks noGrp="1"/>
          </p:cNvSpPr>
          <p:nvPr>
            <p:ph type="body" idx="6"/>
          </p:nvPr>
        </p:nvSpPr>
        <p:spPr>
          <a:xfrm>
            <a:off x="4793180" y="2927838"/>
            <a:ext cx="2626800" cy="277500"/>
          </a:xfrm>
          <a:prstGeom prst="rect">
            <a:avLst/>
          </a:prstGeom>
          <a:noFill/>
          <a:ln>
            <a:noFill/>
          </a:ln>
        </p:spPr>
        <p:txBody>
          <a:bodyPr spcFirstLastPara="1" wrap="square" lIns="137150" tIns="68575" rIns="137150" bIns="0" anchor="b" anchorCtr="0">
            <a:noAutofit/>
          </a:bodyPr>
          <a:lstStyle>
            <a:lvl1pPr marL="457200" lvl="0" indent="-228600" algn="ctr" rtl="0">
              <a:lnSpc>
                <a:spcPct val="100000"/>
              </a:lnSpc>
              <a:spcBef>
                <a:spcPts val="800"/>
              </a:spcBef>
              <a:spcAft>
                <a:spcPts val="0"/>
              </a:spcAft>
              <a:buClr>
                <a:schemeClr val="accent4"/>
              </a:buClr>
              <a:buSzPts val="1400"/>
              <a:buNone/>
              <a:defRPr sz="1400" b="0" i="0">
                <a:solidFill>
                  <a:schemeClr val="accent4"/>
                </a:solidFill>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79" name="Google Shape;79;p9"/>
          <p:cNvSpPr txBox="1">
            <a:spLocks noGrp="1"/>
          </p:cNvSpPr>
          <p:nvPr>
            <p:ph type="body" idx="7"/>
          </p:nvPr>
        </p:nvSpPr>
        <p:spPr>
          <a:xfrm>
            <a:off x="6705212" y="2071157"/>
            <a:ext cx="390300" cy="6792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5000"/>
              <a:buNone/>
              <a:defRPr sz="50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80" name="Google Shape;80;p9"/>
          <p:cNvSpPr txBox="1">
            <a:spLocks noGrp="1"/>
          </p:cNvSpPr>
          <p:nvPr>
            <p:ph type="body" idx="8"/>
          </p:nvPr>
        </p:nvSpPr>
        <p:spPr>
          <a:xfrm>
            <a:off x="5304120" y="1908366"/>
            <a:ext cx="312900" cy="8208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5000"/>
              <a:buNone/>
              <a:defRPr sz="50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81" name="Google Shape;81;p9"/>
          <p:cNvSpPr txBox="1">
            <a:spLocks noGrp="1"/>
          </p:cNvSpPr>
          <p:nvPr>
            <p:ph type="sldNum" idx="12"/>
          </p:nvPr>
        </p:nvSpPr>
        <p:spPr>
          <a:xfrm>
            <a:off x="382798" y="4711915"/>
            <a:ext cx="231900" cy="314400"/>
          </a:xfrm>
          <a:prstGeom prst="rect">
            <a:avLst/>
          </a:prstGeom>
          <a:noFill/>
          <a:ln>
            <a:noFill/>
          </a:ln>
        </p:spPr>
        <p:txBody>
          <a:bodyPr spcFirstLastPara="1" wrap="square" lIns="0" tIns="0" rIns="54875" bIns="0" anchor="ctr" anchorCtr="0">
            <a:noAutofit/>
          </a:bodyPr>
          <a:lstStyle>
            <a:lvl1pPr marL="0" marR="0" lvl="0" indent="0" algn="r" rtl="0">
              <a:spcBef>
                <a:spcPts val="0"/>
              </a:spcBef>
              <a:buNone/>
              <a:defRPr sz="900" b="1" i="0">
                <a:solidFill>
                  <a:srgbClr val="0F3D68"/>
                </a:solidFill>
                <a:latin typeface="Source Sans Pro"/>
                <a:ea typeface="Source Sans Pro"/>
                <a:cs typeface="Source Sans Pro"/>
                <a:sym typeface="Source Sans Pro"/>
              </a:defRPr>
            </a:lvl1pPr>
            <a:lvl2pPr marL="0" marR="0" lvl="1" indent="0" algn="r" rtl="0">
              <a:spcBef>
                <a:spcPts val="0"/>
              </a:spcBef>
              <a:buNone/>
              <a:defRPr sz="900" b="1" i="0">
                <a:solidFill>
                  <a:srgbClr val="0F3D68"/>
                </a:solidFill>
                <a:latin typeface="Source Sans Pro"/>
                <a:ea typeface="Source Sans Pro"/>
                <a:cs typeface="Source Sans Pro"/>
                <a:sym typeface="Source Sans Pro"/>
              </a:defRPr>
            </a:lvl2pPr>
            <a:lvl3pPr marL="0" marR="0" lvl="2" indent="0" algn="r" rtl="0">
              <a:spcBef>
                <a:spcPts val="0"/>
              </a:spcBef>
              <a:buNone/>
              <a:defRPr sz="900" b="1" i="0">
                <a:solidFill>
                  <a:srgbClr val="0F3D68"/>
                </a:solidFill>
                <a:latin typeface="Source Sans Pro"/>
                <a:ea typeface="Source Sans Pro"/>
                <a:cs typeface="Source Sans Pro"/>
                <a:sym typeface="Source Sans Pro"/>
              </a:defRPr>
            </a:lvl3pPr>
            <a:lvl4pPr marL="0" marR="0" lvl="3" indent="0" algn="r" rtl="0">
              <a:spcBef>
                <a:spcPts val="0"/>
              </a:spcBef>
              <a:buNone/>
              <a:defRPr sz="900" b="1" i="0">
                <a:solidFill>
                  <a:srgbClr val="0F3D68"/>
                </a:solidFill>
                <a:latin typeface="Source Sans Pro"/>
                <a:ea typeface="Source Sans Pro"/>
                <a:cs typeface="Source Sans Pro"/>
                <a:sym typeface="Source Sans Pro"/>
              </a:defRPr>
            </a:lvl4pPr>
            <a:lvl5pPr marL="0" marR="0" lvl="4" indent="0" algn="r" rtl="0">
              <a:spcBef>
                <a:spcPts val="0"/>
              </a:spcBef>
              <a:buNone/>
              <a:defRPr sz="900" b="1" i="0">
                <a:solidFill>
                  <a:srgbClr val="0F3D68"/>
                </a:solidFill>
                <a:latin typeface="Source Sans Pro"/>
                <a:ea typeface="Source Sans Pro"/>
                <a:cs typeface="Source Sans Pro"/>
                <a:sym typeface="Source Sans Pro"/>
              </a:defRPr>
            </a:lvl5pPr>
            <a:lvl6pPr marL="0" marR="0" lvl="5" indent="0" algn="r" rtl="0">
              <a:spcBef>
                <a:spcPts val="0"/>
              </a:spcBef>
              <a:buNone/>
              <a:defRPr sz="900" b="1" i="0">
                <a:solidFill>
                  <a:srgbClr val="0F3D68"/>
                </a:solidFill>
                <a:latin typeface="Source Sans Pro"/>
                <a:ea typeface="Source Sans Pro"/>
                <a:cs typeface="Source Sans Pro"/>
                <a:sym typeface="Source Sans Pro"/>
              </a:defRPr>
            </a:lvl6pPr>
            <a:lvl7pPr marL="0" marR="0" lvl="6" indent="0" algn="r" rtl="0">
              <a:spcBef>
                <a:spcPts val="0"/>
              </a:spcBef>
              <a:buNone/>
              <a:defRPr sz="900" b="1" i="0">
                <a:solidFill>
                  <a:srgbClr val="0F3D68"/>
                </a:solidFill>
                <a:latin typeface="Source Sans Pro"/>
                <a:ea typeface="Source Sans Pro"/>
                <a:cs typeface="Source Sans Pro"/>
                <a:sym typeface="Source Sans Pro"/>
              </a:defRPr>
            </a:lvl7pPr>
            <a:lvl8pPr marL="0" marR="0" lvl="7" indent="0" algn="r" rtl="0">
              <a:spcBef>
                <a:spcPts val="0"/>
              </a:spcBef>
              <a:buNone/>
              <a:defRPr sz="900" b="1" i="0">
                <a:solidFill>
                  <a:srgbClr val="0F3D68"/>
                </a:solidFill>
                <a:latin typeface="Source Sans Pro"/>
                <a:ea typeface="Source Sans Pro"/>
                <a:cs typeface="Source Sans Pro"/>
                <a:sym typeface="Source Sans Pro"/>
              </a:defRPr>
            </a:lvl8pPr>
            <a:lvl9pPr marL="0" marR="0" lvl="8" indent="0" algn="r" rtl="0">
              <a:spcBef>
                <a:spcPts val="0"/>
              </a:spcBef>
              <a:buNone/>
              <a:defRPr sz="900" b="1" i="0">
                <a:solidFill>
                  <a:srgbClr val="0F3D68"/>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
        <p:nvSpPr>
          <p:cNvPr id="82" name="Google Shape;82;p9"/>
          <p:cNvSpPr txBox="1"/>
          <p:nvPr/>
        </p:nvSpPr>
        <p:spPr>
          <a:xfrm>
            <a:off x="614669" y="4711915"/>
            <a:ext cx="1883100" cy="3144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 sz="800" b="1" i="0">
                <a:solidFill>
                  <a:schemeClr val="dk1"/>
                </a:solidFill>
                <a:latin typeface="Source Sans Pro"/>
                <a:ea typeface="Source Sans Pro"/>
                <a:cs typeface="Source Sans Pro"/>
                <a:sym typeface="Source Sans Pro"/>
              </a:rPr>
              <a:t>|</a:t>
            </a:r>
            <a:r>
              <a:rPr lang="en" sz="800">
                <a:solidFill>
                  <a:schemeClr val="dk1"/>
                </a:solidFill>
                <a:latin typeface="Source Sans Pro"/>
                <a:ea typeface="Source Sans Pro"/>
                <a:cs typeface="Source Sans Pro"/>
                <a:sym typeface="Source Sans Pro"/>
              </a:rPr>
              <a:t>  </a:t>
            </a:r>
            <a:r>
              <a:rPr lang="en" sz="800" b="0" i="1">
                <a:solidFill>
                  <a:schemeClr val="dk1"/>
                </a:solidFill>
                <a:latin typeface="Source Sans Pro"/>
                <a:ea typeface="Source Sans Pro"/>
                <a:cs typeface="Source Sans Pro"/>
                <a:sym typeface="Source Sans Pro"/>
              </a:rPr>
              <a:t>For </a:t>
            </a:r>
            <a:r>
              <a:rPr lang="en" sz="800" b="1" i="1">
                <a:solidFill>
                  <a:schemeClr val="dk1"/>
                </a:solidFill>
                <a:latin typeface="Source Sans Pro"/>
                <a:ea typeface="Source Sans Pro"/>
                <a:cs typeface="Source Sans Pro"/>
                <a:sym typeface="Source Sans Pro"/>
              </a:rPr>
              <a:t>Digital Service at CMS </a:t>
            </a:r>
            <a:r>
              <a:rPr lang="en" sz="800" b="0" i="1">
                <a:solidFill>
                  <a:schemeClr val="dk1"/>
                </a:solidFill>
                <a:latin typeface="Source Sans Pro"/>
                <a:ea typeface="Source Sans Pro"/>
                <a:cs typeface="Source Sans Pro"/>
                <a:sym typeface="Source Sans Pro"/>
              </a:rPr>
              <a:t>use only</a:t>
            </a:r>
            <a:endParaRPr sz="1100"/>
          </a:p>
        </p:txBody>
      </p:sp>
      <p:pic>
        <p:nvPicPr>
          <p:cNvPr id="83" name="Google Shape;83;p9"/>
          <p:cNvPicPr preferRelativeResize="0"/>
          <p:nvPr/>
        </p:nvPicPr>
        <p:blipFill>
          <a:blip r:embed="rId2">
            <a:alphaModFix/>
          </a:blip>
          <a:stretch>
            <a:fillRect/>
          </a:stretch>
        </p:blipFill>
        <p:spPr>
          <a:xfrm>
            <a:off x="8168794" y="4495388"/>
            <a:ext cx="918057" cy="918057"/>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stats">
  <p:cSld name="3 stats">
    <p:spTree>
      <p:nvGrpSpPr>
        <p:cNvPr id="1" name="Shape 84"/>
        <p:cNvGrpSpPr/>
        <p:nvPr/>
      </p:nvGrpSpPr>
      <p:grpSpPr>
        <a:xfrm>
          <a:off x="0" y="0"/>
          <a:ext cx="0" cy="0"/>
          <a:chOff x="0" y="0"/>
          <a:chExt cx="0" cy="0"/>
        </a:xfrm>
      </p:grpSpPr>
      <p:sp>
        <p:nvSpPr>
          <p:cNvPr id="85" name="Google Shape;85;p10"/>
          <p:cNvSpPr txBox="1">
            <a:spLocks noGrp="1"/>
          </p:cNvSpPr>
          <p:nvPr>
            <p:ph type="body" idx="1"/>
          </p:nvPr>
        </p:nvSpPr>
        <p:spPr>
          <a:xfrm>
            <a:off x="1375394" y="1850279"/>
            <a:ext cx="1165200" cy="955500"/>
          </a:xfrm>
          <a:prstGeom prst="rect">
            <a:avLst/>
          </a:prstGeom>
          <a:noFill/>
          <a:ln>
            <a:noFill/>
          </a:ln>
        </p:spPr>
        <p:txBody>
          <a:bodyPr spcFirstLastPara="1" wrap="square" lIns="0" tIns="0" rIns="0" bIns="0" anchor="b" anchorCtr="0">
            <a:noAutofit/>
          </a:bodyPr>
          <a:lstStyle>
            <a:lvl1pPr marL="457200" lvl="0" indent="-228600" algn="ctr" rtl="0">
              <a:lnSpc>
                <a:spcPct val="100000"/>
              </a:lnSpc>
              <a:spcBef>
                <a:spcPts val="800"/>
              </a:spcBef>
              <a:spcAft>
                <a:spcPts val="0"/>
              </a:spcAft>
              <a:buClr>
                <a:srgbClr val="0F3D68"/>
              </a:buClr>
              <a:buSzPts val="6600"/>
              <a:buNone/>
              <a:defRPr sz="66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86" name="Google Shape;86;p10"/>
          <p:cNvSpPr txBox="1">
            <a:spLocks noGrp="1"/>
          </p:cNvSpPr>
          <p:nvPr>
            <p:ph type="body" idx="2"/>
          </p:nvPr>
        </p:nvSpPr>
        <p:spPr>
          <a:xfrm>
            <a:off x="628650" y="2817226"/>
            <a:ext cx="2626800" cy="277500"/>
          </a:xfrm>
          <a:prstGeom prst="rect">
            <a:avLst/>
          </a:prstGeom>
          <a:noFill/>
          <a:ln>
            <a:noFill/>
          </a:ln>
        </p:spPr>
        <p:txBody>
          <a:bodyPr spcFirstLastPara="1" wrap="square" lIns="137150" tIns="68575" rIns="137150" bIns="0" anchor="b" anchorCtr="0">
            <a:noAutofit/>
          </a:bodyPr>
          <a:lstStyle>
            <a:lvl1pPr marL="457200" lvl="0" indent="-228600" algn="ctr" rtl="0">
              <a:lnSpc>
                <a:spcPct val="100000"/>
              </a:lnSpc>
              <a:spcBef>
                <a:spcPts val="800"/>
              </a:spcBef>
              <a:spcAft>
                <a:spcPts val="0"/>
              </a:spcAft>
              <a:buClr>
                <a:schemeClr val="accent4"/>
              </a:buClr>
              <a:buSzPts val="1400"/>
              <a:buNone/>
              <a:defRPr sz="1400" b="0" i="0">
                <a:solidFill>
                  <a:schemeClr val="accent4"/>
                </a:solidFill>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87" name="Google Shape;87;p10"/>
          <p:cNvSpPr txBox="1">
            <a:spLocks noGrp="1"/>
          </p:cNvSpPr>
          <p:nvPr>
            <p:ph type="title"/>
          </p:nvPr>
        </p:nvSpPr>
        <p:spPr>
          <a:xfrm>
            <a:off x="628650" y="455737"/>
            <a:ext cx="7886700" cy="456000"/>
          </a:xfrm>
          <a:prstGeom prst="rect">
            <a:avLst/>
          </a:prstGeom>
          <a:noFill/>
          <a:ln>
            <a:noFill/>
          </a:ln>
        </p:spPr>
        <p:txBody>
          <a:bodyPr spcFirstLastPara="1" wrap="square" lIns="0" tIns="34275" rIns="0" bIns="34275" anchor="t" anchorCtr="0">
            <a:noAutofit/>
          </a:bodyPr>
          <a:lstStyle>
            <a:lvl1pPr lvl="0" algn="l" rtl="0">
              <a:lnSpc>
                <a:spcPct val="100000"/>
              </a:lnSpc>
              <a:spcBef>
                <a:spcPts val="0"/>
              </a:spcBef>
              <a:spcAft>
                <a:spcPts val="0"/>
              </a:spcAft>
              <a:buClr>
                <a:schemeClr val="accent1"/>
              </a:buClr>
              <a:buSzPts val="2400"/>
              <a:buFont typeface="Source Sans Pro"/>
              <a:buNone/>
              <a:defRPr sz="2400" b="1" i="0">
                <a:solidFill>
                  <a:schemeClr val="accent1"/>
                </a:solidFill>
                <a:latin typeface="Source Sans Pro"/>
                <a:ea typeface="Source Sans Pro"/>
                <a:cs typeface="Source Sans Pro"/>
                <a:sym typeface="Source Sans Pr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cxnSp>
        <p:nvCxnSpPr>
          <p:cNvPr id="88" name="Google Shape;88;p10"/>
          <p:cNvCxnSpPr/>
          <p:nvPr/>
        </p:nvCxnSpPr>
        <p:spPr>
          <a:xfrm>
            <a:off x="0" y="676022"/>
            <a:ext cx="426300" cy="0"/>
          </a:xfrm>
          <a:prstGeom prst="straightConnector1">
            <a:avLst/>
          </a:prstGeom>
          <a:noFill/>
          <a:ln w="44450" cap="flat" cmpd="sng">
            <a:solidFill>
              <a:schemeClr val="accent5"/>
            </a:solidFill>
            <a:prstDash val="solid"/>
            <a:miter lim="800000"/>
            <a:headEnd type="none" w="sm" len="sm"/>
            <a:tailEnd type="none" w="sm" len="sm"/>
          </a:ln>
        </p:spPr>
      </p:cxnSp>
      <p:sp>
        <p:nvSpPr>
          <p:cNvPr id="89" name="Google Shape;89;p10"/>
          <p:cNvSpPr/>
          <p:nvPr/>
        </p:nvSpPr>
        <p:spPr>
          <a:xfrm>
            <a:off x="379406" y="626581"/>
            <a:ext cx="98700" cy="987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cxnSp>
        <p:nvCxnSpPr>
          <p:cNvPr id="90" name="Google Shape;90;p10"/>
          <p:cNvCxnSpPr>
            <a:stCxn id="91" idx="4"/>
            <a:endCxn id="92" idx="0"/>
          </p:cNvCxnSpPr>
          <p:nvPr/>
        </p:nvCxnSpPr>
        <p:spPr>
          <a:xfrm flipH="1">
            <a:off x="3252563" y="1900551"/>
            <a:ext cx="5100" cy="1420800"/>
          </a:xfrm>
          <a:prstGeom prst="straightConnector1">
            <a:avLst/>
          </a:prstGeom>
          <a:noFill/>
          <a:ln w="19050" cap="flat" cmpd="sng">
            <a:solidFill>
              <a:srgbClr val="BFC7D7"/>
            </a:solidFill>
            <a:prstDash val="solid"/>
            <a:miter lim="800000"/>
            <a:headEnd type="none" w="sm" len="sm"/>
            <a:tailEnd type="none" w="sm" len="sm"/>
          </a:ln>
        </p:spPr>
      </p:cxnSp>
      <p:cxnSp>
        <p:nvCxnSpPr>
          <p:cNvPr id="93" name="Google Shape;93;p10"/>
          <p:cNvCxnSpPr>
            <a:stCxn id="94" idx="4"/>
            <a:endCxn id="95" idx="0"/>
          </p:cNvCxnSpPr>
          <p:nvPr/>
        </p:nvCxnSpPr>
        <p:spPr>
          <a:xfrm flipH="1">
            <a:off x="5902773" y="1900551"/>
            <a:ext cx="5100" cy="1420800"/>
          </a:xfrm>
          <a:prstGeom prst="straightConnector1">
            <a:avLst/>
          </a:prstGeom>
          <a:noFill/>
          <a:ln w="19050" cap="flat" cmpd="sng">
            <a:solidFill>
              <a:srgbClr val="BFC7D7"/>
            </a:solidFill>
            <a:prstDash val="solid"/>
            <a:miter lim="800000"/>
            <a:headEnd type="none" w="sm" len="sm"/>
            <a:tailEnd type="none" w="sm" len="sm"/>
          </a:ln>
        </p:spPr>
      </p:cxnSp>
      <p:sp>
        <p:nvSpPr>
          <p:cNvPr id="96" name="Google Shape;96;p10"/>
          <p:cNvSpPr txBox="1">
            <a:spLocks noGrp="1"/>
          </p:cNvSpPr>
          <p:nvPr>
            <p:ph type="body" idx="3"/>
          </p:nvPr>
        </p:nvSpPr>
        <p:spPr>
          <a:xfrm>
            <a:off x="2475137" y="2126441"/>
            <a:ext cx="390300" cy="6792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4100"/>
              <a:buNone/>
              <a:defRPr sz="41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97" name="Google Shape;97;p10"/>
          <p:cNvSpPr txBox="1">
            <a:spLocks noGrp="1"/>
          </p:cNvSpPr>
          <p:nvPr>
            <p:ph type="body" idx="4"/>
          </p:nvPr>
        </p:nvSpPr>
        <p:spPr>
          <a:xfrm>
            <a:off x="1180542" y="1950369"/>
            <a:ext cx="312900" cy="8208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4100"/>
              <a:buNone/>
              <a:defRPr sz="41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91" name="Google Shape;91;p10"/>
          <p:cNvSpPr/>
          <p:nvPr/>
        </p:nvSpPr>
        <p:spPr>
          <a:xfrm>
            <a:off x="3224063" y="1833351"/>
            <a:ext cx="67200" cy="67200"/>
          </a:xfrm>
          <a:prstGeom prst="ellipse">
            <a:avLst/>
          </a:prstGeom>
          <a:solidFill>
            <a:srgbClr val="BFC7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2" name="Google Shape;92;p10"/>
          <p:cNvSpPr/>
          <p:nvPr/>
        </p:nvSpPr>
        <p:spPr>
          <a:xfrm>
            <a:off x="3219094" y="3321281"/>
            <a:ext cx="67200" cy="67200"/>
          </a:xfrm>
          <a:prstGeom prst="ellipse">
            <a:avLst/>
          </a:prstGeom>
          <a:solidFill>
            <a:srgbClr val="BFC7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4" name="Google Shape;94;p10"/>
          <p:cNvSpPr/>
          <p:nvPr/>
        </p:nvSpPr>
        <p:spPr>
          <a:xfrm>
            <a:off x="5874273" y="1833351"/>
            <a:ext cx="67200" cy="67200"/>
          </a:xfrm>
          <a:prstGeom prst="ellipse">
            <a:avLst/>
          </a:prstGeom>
          <a:solidFill>
            <a:srgbClr val="BFC7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5" name="Google Shape;95;p10"/>
          <p:cNvSpPr/>
          <p:nvPr/>
        </p:nvSpPr>
        <p:spPr>
          <a:xfrm>
            <a:off x="5869304" y="3321281"/>
            <a:ext cx="67200" cy="67200"/>
          </a:xfrm>
          <a:prstGeom prst="ellipse">
            <a:avLst/>
          </a:prstGeom>
          <a:solidFill>
            <a:srgbClr val="BFC7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98" name="Google Shape;98;p10"/>
          <p:cNvSpPr txBox="1">
            <a:spLocks noGrp="1"/>
          </p:cNvSpPr>
          <p:nvPr>
            <p:ph type="body" idx="5"/>
          </p:nvPr>
        </p:nvSpPr>
        <p:spPr>
          <a:xfrm>
            <a:off x="4014422" y="1850279"/>
            <a:ext cx="1165200" cy="955500"/>
          </a:xfrm>
          <a:prstGeom prst="rect">
            <a:avLst/>
          </a:prstGeom>
          <a:noFill/>
          <a:ln>
            <a:noFill/>
          </a:ln>
        </p:spPr>
        <p:txBody>
          <a:bodyPr spcFirstLastPara="1" wrap="square" lIns="0" tIns="0" rIns="0" bIns="0" anchor="b" anchorCtr="0">
            <a:noAutofit/>
          </a:bodyPr>
          <a:lstStyle>
            <a:lvl1pPr marL="457200" lvl="0" indent="-228600" algn="ctr" rtl="0">
              <a:lnSpc>
                <a:spcPct val="100000"/>
              </a:lnSpc>
              <a:spcBef>
                <a:spcPts val="800"/>
              </a:spcBef>
              <a:spcAft>
                <a:spcPts val="0"/>
              </a:spcAft>
              <a:buClr>
                <a:srgbClr val="0F3D68"/>
              </a:buClr>
              <a:buSzPts val="6600"/>
              <a:buNone/>
              <a:defRPr sz="66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99" name="Google Shape;99;p10"/>
          <p:cNvSpPr txBox="1">
            <a:spLocks noGrp="1"/>
          </p:cNvSpPr>
          <p:nvPr>
            <p:ph type="body" idx="6"/>
          </p:nvPr>
        </p:nvSpPr>
        <p:spPr>
          <a:xfrm>
            <a:off x="3267679" y="2817226"/>
            <a:ext cx="2626800" cy="277500"/>
          </a:xfrm>
          <a:prstGeom prst="rect">
            <a:avLst/>
          </a:prstGeom>
          <a:noFill/>
          <a:ln>
            <a:noFill/>
          </a:ln>
        </p:spPr>
        <p:txBody>
          <a:bodyPr spcFirstLastPara="1" wrap="square" lIns="137150" tIns="68575" rIns="137150" bIns="0" anchor="b" anchorCtr="0">
            <a:noAutofit/>
          </a:bodyPr>
          <a:lstStyle>
            <a:lvl1pPr marL="457200" lvl="0" indent="-228600" algn="ctr" rtl="0">
              <a:lnSpc>
                <a:spcPct val="100000"/>
              </a:lnSpc>
              <a:spcBef>
                <a:spcPts val="800"/>
              </a:spcBef>
              <a:spcAft>
                <a:spcPts val="0"/>
              </a:spcAft>
              <a:buClr>
                <a:schemeClr val="accent4"/>
              </a:buClr>
              <a:buSzPts val="1400"/>
              <a:buNone/>
              <a:defRPr sz="1400" b="0" i="0">
                <a:solidFill>
                  <a:schemeClr val="accent4"/>
                </a:solidFill>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00" name="Google Shape;100;p10"/>
          <p:cNvSpPr txBox="1">
            <a:spLocks noGrp="1"/>
          </p:cNvSpPr>
          <p:nvPr>
            <p:ph type="body" idx="7"/>
          </p:nvPr>
        </p:nvSpPr>
        <p:spPr>
          <a:xfrm>
            <a:off x="5114166" y="2126441"/>
            <a:ext cx="390300" cy="6792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4100"/>
              <a:buNone/>
              <a:defRPr sz="41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01" name="Google Shape;101;p10"/>
          <p:cNvSpPr txBox="1">
            <a:spLocks noGrp="1"/>
          </p:cNvSpPr>
          <p:nvPr>
            <p:ph type="body" idx="8"/>
          </p:nvPr>
        </p:nvSpPr>
        <p:spPr>
          <a:xfrm>
            <a:off x="3819571" y="1950369"/>
            <a:ext cx="312900" cy="8208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4100"/>
              <a:buNone/>
              <a:defRPr sz="41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02" name="Google Shape;102;p10"/>
          <p:cNvSpPr txBox="1">
            <a:spLocks noGrp="1"/>
          </p:cNvSpPr>
          <p:nvPr>
            <p:ph type="body" idx="9"/>
          </p:nvPr>
        </p:nvSpPr>
        <p:spPr>
          <a:xfrm>
            <a:off x="6653450" y="1850279"/>
            <a:ext cx="1165200" cy="955500"/>
          </a:xfrm>
          <a:prstGeom prst="rect">
            <a:avLst/>
          </a:prstGeom>
          <a:noFill/>
          <a:ln>
            <a:noFill/>
          </a:ln>
        </p:spPr>
        <p:txBody>
          <a:bodyPr spcFirstLastPara="1" wrap="square" lIns="0" tIns="0" rIns="0" bIns="0" anchor="b" anchorCtr="0">
            <a:noAutofit/>
          </a:bodyPr>
          <a:lstStyle>
            <a:lvl1pPr marL="457200" lvl="0" indent="-228600" algn="ctr" rtl="0">
              <a:lnSpc>
                <a:spcPct val="100000"/>
              </a:lnSpc>
              <a:spcBef>
                <a:spcPts val="800"/>
              </a:spcBef>
              <a:spcAft>
                <a:spcPts val="0"/>
              </a:spcAft>
              <a:buClr>
                <a:srgbClr val="0F3D68"/>
              </a:buClr>
              <a:buSzPts val="6600"/>
              <a:buNone/>
              <a:defRPr sz="66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03" name="Google Shape;103;p10"/>
          <p:cNvSpPr txBox="1">
            <a:spLocks noGrp="1"/>
          </p:cNvSpPr>
          <p:nvPr>
            <p:ph type="body" idx="13"/>
          </p:nvPr>
        </p:nvSpPr>
        <p:spPr>
          <a:xfrm>
            <a:off x="5906707" y="2817226"/>
            <a:ext cx="2626800" cy="277500"/>
          </a:xfrm>
          <a:prstGeom prst="rect">
            <a:avLst/>
          </a:prstGeom>
          <a:noFill/>
          <a:ln>
            <a:noFill/>
          </a:ln>
        </p:spPr>
        <p:txBody>
          <a:bodyPr spcFirstLastPara="1" wrap="square" lIns="137150" tIns="68575" rIns="137150" bIns="0" anchor="b" anchorCtr="0">
            <a:noAutofit/>
          </a:bodyPr>
          <a:lstStyle>
            <a:lvl1pPr marL="457200" lvl="0" indent="-228600" algn="ctr" rtl="0">
              <a:lnSpc>
                <a:spcPct val="100000"/>
              </a:lnSpc>
              <a:spcBef>
                <a:spcPts val="800"/>
              </a:spcBef>
              <a:spcAft>
                <a:spcPts val="0"/>
              </a:spcAft>
              <a:buClr>
                <a:schemeClr val="accent4"/>
              </a:buClr>
              <a:buSzPts val="1400"/>
              <a:buNone/>
              <a:defRPr sz="1400" b="0" i="0">
                <a:solidFill>
                  <a:schemeClr val="accent4"/>
                </a:solidFill>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04" name="Google Shape;104;p10"/>
          <p:cNvSpPr txBox="1">
            <a:spLocks noGrp="1"/>
          </p:cNvSpPr>
          <p:nvPr>
            <p:ph type="body" idx="14"/>
          </p:nvPr>
        </p:nvSpPr>
        <p:spPr>
          <a:xfrm>
            <a:off x="6458599" y="1950369"/>
            <a:ext cx="312900" cy="8208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4100"/>
              <a:buNone/>
              <a:defRPr sz="41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05" name="Google Shape;105;p10"/>
          <p:cNvSpPr txBox="1">
            <a:spLocks noGrp="1"/>
          </p:cNvSpPr>
          <p:nvPr>
            <p:ph type="sldNum" idx="12"/>
          </p:nvPr>
        </p:nvSpPr>
        <p:spPr>
          <a:xfrm>
            <a:off x="382798" y="4711915"/>
            <a:ext cx="231900" cy="314400"/>
          </a:xfrm>
          <a:prstGeom prst="rect">
            <a:avLst/>
          </a:prstGeom>
          <a:noFill/>
          <a:ln>
            <a:noFill/>
          </a:ln>
        </p:spPr>
        <p:txBody>
          <a:bodyPr spcFirstLastPara="1" wrap="square" lIns="0" tIns="0" rIns="54875" bIns="0" anchor="ctr" anchorCtr="0">
            <a:noAutofit/>
          </a:bodyPr>
          <a:lstStyle>
            <a:lvl1pPr marL="0" marR="0" lvl="0" indent="0" algn="r" rtl="0">
              <a:spcBef>
                <a:spcPts val="0"/>
              </a:spcBef>
              <a:buNone/>
              <a:defRPr sz="900" b="1" i="0">
                <a:solidFill>
                  <a:srgbClr val="0F3D68"/>
                </a:solidFill>
                <a:latin typeface="Source Sans Pro"/>
                <a:ea typeface="Source Sans Pro"/>
                <a:cs typeface="Source Sans Pro"/>
                <a:sym typeface="Source Sans Pro"/>
              </a:defRPr>
            </a:lvl1pPr>
            <a:lvl2pPr marL="0" marR="0" lvl="1" indent="0" algn="r" rtl="0">
              <a:spcBef>
                <a:spcPts val="0"/>
              </a:spcBef>
              <a:buNone/>
              <a:defRPr sz="900" b="1" i="0">
                <a:solidFill>
                  <a:srgbClr val="0F3D68"/>
                </a:solidFill>
                <a:latin typeface="Source Sans Pro"/>
                <a:ea typeface="Source Sans Pro"/>
                <a:cs typeface="Source Sans Pro"/>
                <a:sym typeface="Source Sans Pro"/>
              </a:defRPr>
            </a:lvl2pPr>
            <a:lvl3pPr marL="0" marR="0" lvl="2" indent="0" algn="r" rtl="0">
              <a:spcBef>
                <a:spcPts val="0"/>
              </a:spcBef>
              <a:buNone/>
              <a:defRPr sz="900" b="1" i="0">
                <a:solidFill>
                  <a:srgbClr val="0F3D68"/>
                </a:solidFill>
                <a:latin typeface="Source Sans Pro"/>
                <a:ea typeface="Source Sans Pro"/>
                <a:cs typeface="Source Sans Pro"/>
                <a:sym typeface="Source Sans Pro"/>
              </a:defRPr>
            </a:lvl3pPr>
            <a:lvl4pPr marL="0" marR="0" lvl="3" indent="0" algn="r" rtl="0">
              <a:spcBef>
                <a:spcPts val="0"/>
              </a:spcBef>
              <a:buNone/>
              <a:defRPr sz="900" b="1" i="0">
                <a:solidFill>
                  <a:srgbClr val="0F3D68"/>
                </a:solidFill>
                <a:latin typeface="Source Sans Pro"/>
                <a:ea typeface="Source Sans Pro"/>
                <a:cs typeface="Source Sans Pro"/>
                <a:sym typeface="Source Sans Pro"/>
              </a:defRPr>
            </a:lvl4pPr>
            <a:lvl5pPr marL="0" marR="0" lvl="4" indent="0" algn="r" rtl="0">
              <a:spcBef>
                <a:spcPts val="0"/>
              </a:spcBef>
              <a:buNone/>
              <a:defRPr sz="900" b="1" i="0">
                <a:solidFill>
                  <a:srgbClr val="0F3D68"/>
                </a:solidFill>
                <a:latin typeface="Source Sans Pro"/>
                <a:ea typeface="Source Sans Pro"/>
                <a:cs typeface="Source Sans Pro"/>
                <a:sym typeface="Source Sans Pro"/>
              </a:defRPr>
            </a:lvl5pPr>
            <a:lvl6pPr marL="0" marR="0" lvl="5" indent="0" algn="r" rtl="0">
              <a:spcBef>
                <a:spcPts val="0"/>
              </a:spcBef>
              <a:buNone/>
              <a:defRPr sz="900" b="1" i="0">
                <a:solidFill>
                  <a:srgbClr val="0F3D68"/>
                </a:solidFill>
                <a:latin typeface="Source Sans Pro"/>
                <a:ea typeface="Source Sans Pro"/>
                <a:cs typeface="Source Sans Pro"/>
                <a:sym typeface="Source Sans Pro"/>
              </a:defRPr>
            </a:lvl6pPr>
            <a:lvl7pPr marL="0" marR="0" lvl="6" indent="0" algn="r" rtl="0">
              <a:spcBef>
                <a:spcPts val="0"/>
              </a:spcBef>
              <a:buNone/>
              <a:defRPr sz="900" b="1" i="0">
                <a:solidFill>
                  <a:srgbClr val="0F3D68"/>
                </a:solidFill>
                <a:latin typeface="Source Sans Pro"/>
                <a:ea typeface="Source Sans Pro"/>
                <a:cs typeface="Source Sans Pro"/>
                <a:sym typeface="Source Sans Pro"/>
              </a:defRPr>
            </a:lvl7pPr>
            <a:lvl8pPr marL="0" marR="0" lvl="7" indent="0" algn="r" rtl="0">
              <a:spcBef>
                <a:spcPts val="0"/>
              </a:spcBef>
              <a:buNone/>
              <a:defRPr sz="900" b="1" i="0">
                <a:solidFill>
                  <a:srgbClr val="0F3D68"/>
                </a:solidFill>
                <a:latin typeface="Source Sans Pro"/>
                <a:ea typeface="Source Sans Pro"/>
                <a:cs typeface="Source Sans Pro"/>
                <a:sym typeface="Source Sans Pro"/>
              </a:defRPr>
            </a:lvl8pPr>
            <a:lvl9pPr marL="0" marR="0" lvl="8" indent="0" algn="r" rtl="0">
              <a:spcBef>
                <a:spcPts val="0"/>
              </a:spcBef>
              <a:buNone/>
              <a:defRPr sz="900" b="1" i="0">
                <a:solidFill>
                  <a:srgbClr val="0F3D68"/>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
        <p:nvSpPr>
          <p:cNvPr id="106" name="Google Shape;106;p10"/>
          <p:cNvSpPr txBox="1"/>
          <p:nvPr/>
        </p:nvSpPr>
        <p:spPr>
          <a:xfrm>
            <a:off x="614669" y="4711915"/>
            <a:ext cx="1883100" cy="3144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 sz="800" b="1" i="0">
                <a:solidFill>
                  <a:schemeClr val="dk1"/>
                </a:solidFill>
                <a:latin typeface="Source Sans Pro"/>
                <a:ea typeface="Source Sans Pro"/>
                <a:cs typeface="Source Sans Pro"/>
                <a:sym typeface="Source Sans Pro"/>
              </a:rPr>
              <a:t>|</a:t>
            </a:r>
            <a:r>
              <a:rPr lang="en" sz="800">
                <a:solidFill>
                  <a:schemeClr val="dk1"/>
                </a:solidFill>
                <a:latin typeface="Source Sans Pro"/>
                <a:ea typeface="Source Sans Pro"/>
                <a:cs typeface="Source Sans Pro"/>
                <a:sym typeface="Source Sans Pro"/>
              </a:rPr>
              <a:t>  </a:t>
            </a:r>
            <a:r>
              <a:rPr lang="en" sz="800" b="0" i="1">
                <a:solidFill>
                  <a:schemeClr val="dk1"/>
                </a:solidFill>
                <a:latin typeface="Source Sans Pro"/>
                <a:ea typeface="Source Sans Pro"/>
                <a:cs typeface="Source Sans Pro"/>
                <a:sym typeface="Source Sans Pro"/>
              </a:rPr>
              <a:t>For </a:t>
            </a:r>
            <a:r>
              <a:rPr lang="en" sz="800" b="1" i="1">
                <a:solidFill>
                  <a:schemeClr val="dk1"/>
                </a:solidFill>
                <a:latin typeface="Source Sans Pro"/>
                <a:ea typeface="Source Sans Pro"/>
                <a:cs typeface="Source Sans Pro"/>
                <a:sym typeface="Source Sans Pro"/>
              </a:rPr>
              <a:t>Digital Service at CMS </a:t>
            </a:r>
            <a:r>
              <a:rPr lang="en" sz="800" b="0" i="1">
                <a:solidFill>
                  <a:schemeClr val="dk1"/>
                </a:solidFill>
                <a:latin typeface="Source Sans Pro"/>
                <a:ea typeface="Source Sans Pro"/>
                <a:cs typeface="Source Sans Pro"/>
                <a:sym typeface="Source Sans Pro"/>
              </a:rPr>
              <a:t>use only</a:t>
            </a:r>
            <a:endParaRPr sz="1100"/>
          </a:p>
        </p:txBody>
      </p:sp>
      <p:pic>
        <p:nvPicPr>
          <p:cNvPr id="107" name="Google Shape;107;p10"/>
          <p:cNvPicPr preferRelativeResize="0"/>
          <p:nvPr/>
        </p:nvPicPr>
        <p:blipFill>
          <a:blip r:embed="rId2">
            <a:alphaModFix/>
          </a:blip>
          <a:stretch>
            <a:fillRect/>
          </a:stretch>
        </p:blipFill>
        <p:spPr>
          <a:xfrm>
            <a:off x="8168794" y="4495388"/>
            <a:ext cx="918057" cy="918057"/>
          </a:xfrm>
          <a:prstGeom prst="rect">
            <a:avLst/>
          </a:prstGeom>
          <a:noFill/>
          <a:ln>
            <a:noFill/>
          </a:ln>
        </p:spPr>
      </p:pic>
      <p:sp>
        <p:nvSpPr>
          <p:cNvPr id="108" name="Google Shape;108;p10"/>
          <p:cNvSpPr txBox="1">
            <a:spLocks noGrp="1"/>
          </p:cNvSpPr>
          <p:nvPr>
            <p:ph type="body" idx="15"/>
          </p:nvPr>
        </p:nvSpPr>
        <p:spPr>
          <a:xfrm>
            <a:off x="7631674" y="2086138"/>
            <a:ext cx="312900" cy="820800"/>
          </a:xfrm>
          <a:prstGeom prst="rect">
            <a:avLst/>
          </a:prstGeom>
          <a:noFill/>
          <a:ln>
            <a:noFill/>
          </a:ln>
        </p:spPr>
        <p:txBody>
          <a:bodyPr spcFirstLastPara="1" wrap="square" lIns="0" tIns="0" rIns="0" bIns="0" anchor="t" anchorCtr="0">
            <a:noAutofit/>
          </a:bodyPr>
          <a:lstStyle>
            <a:lvl1pPr marL="457200" lvl="0" indent="-228600" algn="ctr" rtl="0">
              <a:lnSpc>
                <a:spcPct val="100000"/>
              </a:lnSpc>
              <a:spcBef>
                <a:spcPts val="800"/>
              </a:spcBef>
              <a:spcAft>
                <a:spcPts val="0"/>
              </a:spcAft>
              <a:buClr>
                <a:srgbClr val="0F3D68"/>
              </a:buClr>
              <a:buSzPts val="4100"/>
              <a:buNone/>
              <a:defRPr sz="4100" b="1" i="0">
                <a:latin typeface="Source Sans Pro"/>
                <a:ea typeface="Source Sans Pro"/>
                <a:cs typeface="Source Sans Pro"/>
                <a:sym typeface="Source Sans Pro"/>
              </a:defRPr>
            </a:lvl1pPr>
            <a:lvl2pPr marL="914400" lvl="1" indent="-228600" algn="l" rtl="0">
              <a:lnSpc>
                <a:spcPct val="90000"/>
              </a:lnSpc>
              <a:spcBef>
                <a:spcPts val="400"/>
              </a:spcBef>
              <a:spcAft>
                <a:spcPts val="0"/>
              </a:spcAft>
              <a:buClr>
                <a:srgbClr val="0F3D68"/>
              </a:buClr>
              <a:buSzPts val="1500"/>
              <a:buNone/>
              <a:defRPr/>
            </a:lvl2pPr>
            <a:lvl3pPr marL="1371600" lvl="2" indent="-228600" algn="l" rtl="0">
              <a:lnSpc>
                <a:spcPct val="90000"/>
              </a:lnSpc>
              <a:spcBef>
                <a:spcPts val="400"/>
              </a:spcBef>
              <a:spcAft>
                <a:spcPts val="0"/>
              </a:spcAft>
              <a:buClr>
                <a:srgbClr val="0F3D68"/>
              </a:buClr>
              <a:buSzPts val="1400"/>
              <a:buNone/>
              <a:defRPr/>
            </a:lvl3pPr>
            <a:lvl4pPr marL="1828800" lvl="3" indent="-228600" algn="l" rtl="0">
              <a:lnSpc>
                <a:spcPct val="90000"/>
              </a:lnSpc>
              <a:spcBef>
                <a:spcPts val="400"/>
              </a:spcBef>
              <a:spcAft>
                <a:spcPts val="0"/>
              </a:spcAft>
              <a:buClr>
                <a:srgbClr val="0F3D68"/>
              </a:buClr>
              <a:buSzPts val="1200"/>
              <a:buNone/>
              <a:defRPr/>
            </a:lvl4pPr>
            <a:lvl5pPr marL="2286000" lvl="4" indent="-228600" algn="l" rtl="0">
              <a:lnSpc>
                <a:spcPct val="90000"/>
              </a:lnSpc>
              <a:spcBef>
                <a:spcPts val="400"/>
              </a:spcBef>
              <a:spcAft>
                <a:spcPts val="0"/>
              </a:spcAft>
              <a:buClr>
                <a:srgbClr val="0F3D68"/>
              </a:buClr>
              <a:buSzPts val="12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5" Type="http://schemas.openxmlformats.org/officeDocument/2006/relationships/theme" Target="../theme/theme2.xml"/><Relationship Id="rId10" Type="http://schemas.openxmlformats.org/officeDocument/2006/relationships/slideLayout" Target="../slideLayouts/slideLayout40.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rgbClr val="0F3D68"/>
              </a:buClr>
              <a:buSzPts val="2400"/>
              <a:buFont typeface="Calibri"/>
              <a:buNone/>
              <a:defRPr sz="2400" b="1" i="0" u="none" strike="noStrike" cap="none">
                <a:solidFill>
                  <a:srgbClr val="0F3D68"/>
                </a:solidFill>
                <a:latin typeface="Calibri"/>
                <a:ea typeface="Calibri"/>
                <a:cs typeface="Calibri"/>
                <a:sym typeface="Calibri"/>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7" name="Google Shape;7;p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42900" algn="l" rtl="0">
              <a:lnSpc>
                <a:spcPct val="90000"/>
              </a:lnSpc>
              <a:spcBef>
                <a:spcPts val="800"/>
              </a:spcBef>
              <a:spcAft>
                <a:spcPts val="0"/>
              </a:spcAft>
              <a:buClr>
                <a:srgbClr val="0F3D68"/>
              </a:buClr>
              <a:buSzPts val="1800"/>
              <a:buFont typeface="Arial"/>
              <a:buChar char="•"/>
              <a:defRPr sz="1800" b="0" i="0" u="none" strike="noStrike" cap="none">
                <a:solidFill>
                  <a:srgbClr val="0F3D68"/>
                </a:solidFill>
                <a:latin typeface="Calibri"/>
                <a:ea typeface="Calibri"/>
                <a:cs typeface="Calibri"/>
                <a:sym typeface="Calibri"/>
              </a:defRPr>
            </a:lvl1pPr>
            <a:lvl2pPr marL="914400" marR="0" lvl="1" indent="-323850" algn="l" rtl="0">
              <a:lnSpc>
                <a:spcPct val="90000"/>
              </a:lnSpc>
              <a:spcBef>
                <a:spcPts val="400"/>
              </a:spcBef>
              <a:spcAft>
                <a:spcPts val="0"/>
              </a:spcAft>
              <a:buClr>
                <a:srgbClr val="0F3D68"/>
              </a:buClr>
              <a:buSzPts val="1500"/>
              <a:buFont typeface="Arial"/>
              <a:buChar char="•"/>
              <a:defRPr sz="1500" b="0" i="0" u="none" strike="noStrike" cap="none">
                <a:solidFill>
                  <a:srgbClr val="0F3D68"/>
                </a:solidFill>
                <a:latin typeface="Calibri"/>
                <a:ea typeface="Calibri"/>
                <a:cs typeface="Calibri"/>
                <a:sym typeface="Calibri"/>
              </a:defRPr>
            </a:lvl2pPr>
            <a:lvl3pPr marL="1371600" marR="0" lvl="2" indent="-317500" algn="l" rtl="0">
              <a:lnSpc>
                <a:spcPct val="90000"/>
              </a:lnSpc>
              <a:spcBef>
                <a:spcPts val="400"/>
              </a:spcBef>
              <a:spcAft>
                <a:spcPts val="0"/>
              </a:spcAft>
              <a:buClr>
                <a:srgbClr val="0F3D68"/>
              </a:buClr>
              <a:buSzPts val="1400"/>
              <a:buFont typeface="Arial"/>
              <a:buChar char="•"/>
              <a:defRPr sz="1400" b="0" i="0" u="none" strike="noStrike" cap="none">
                <a:solidFill>
                  <a:srgbClr val="0F3D68"/>
                </a:solidFill>
                <a:latin typeface="Calibri"/>
                <a:ea typeface="Calibri"/>
                <a:cs typeface="Calibri"/>
                <a:sym typeface="Calibri"/>
              </a:defRPr>
            </a:lvl3pPr>
            <a:lvl4pPr marL="1828800" marR="0" lvl="3" indent="-304800" algn="l" rtl="0">
              <a:lnSpc>
                <a:spcPct val="90000"/>
              </a:lnSpc>
              <a:spcBef>
                <a:spcPts val="400"/>
              </a:spcBef>
              <a:spcAft>
                <a:spcPts val="0"/>
              </a:spcAft>
              <a:buClr>
                <a:srgbClr val="0F3D68"/>
              </a:buClr>
              <a:buSzPts val="1200"/>
              <a:buFont typeface="Arial"/>
              <a:buChar char="•"/>
              <a:defRPr sz="1200" b="0" i="0" u="none" strike="noStrike" cap="none">
                <a:solidFill>
                  <a:srgbClr val="0F3D68"/>
                </a:solidFill>
                <a:latin typeface="Calibri"/>
                <a:ea typeface="Calibri"/>
                <a:cs typeface="Calibri"/>
                <a:sym typeface="Calibri"/>
              </a:defRPr>
            </a:lvl4pPr>
            <a:lvl5pPr marL="2286000" marR="0" lvl="4" indent="-304800" algn="l" rtl="0">
              <a:lnSpc>
                <a:spcPct val="90000"/>
              </a:lnSpc>
              <a:spcBef>
                <a:spcPts val="400"/>
              </a:spcBef>
              <a:spcAft>
                <a:spcPts val="0"/>
              </a:spcAft>
              <a:buClr>
                <a:srgbClr val="0F3D68"/>
              </a:buClr>
              <a:buSzPts val="1200"/>
              <a:buFont typeface="Arial"/>
              <a:buChar char="•"/>
              <a:defRPr sz="1200" b="0" i="0" u="none" strike="noStrike" cap="none">
                <a:solidFill>
                  <a:srgbClr val="0F3D68"/>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transition>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220"/>
        <p:cNvGrpSpPr/>
        <p:nvPr/>
      </p:nvGrpSpPr>
      <p:grpSpPr>
        <a:xfrm>
          <a:off x="0" y="0"/>
          <a:ext cx="0" cy="0"/>
          <a:chOff x="0" y="0"/>
          <a:chExt cx="0" cy="0"/>
        </a:xfrm>
      </p:grpSpPr>
      <p:sp>
        <p:nvSpPr>
          <p:cNvPr id="221" name="Google Shape;221;p3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222" name="Google Shape;222;p3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223" name="Google Shape;223;p32"/>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accent3"/>
                </a:solidFill>
                <a:latin typeface="Average"/>
                <a:ea typeface="Average"/>
                <a:cs typeface="Average"/>
                <a:sym typeface="Average"/>
              </a:defRPr>
            </a:lvl1pPr>
            <a:lvl2pPr lvl="1" algn="r" rtl="0">
              <a:buNone/>
              <a:defRPr sz="1000">
                <a:solidFill>
                  <a:schemeClr val="accent3"/>
                </a:solidFill>
                <a:latin typeface="Average"/>
                <a:ea typeface="Average"/>
                <a:cs typeface="Average"/>
                <a:sym typeface="Average"/>
              </a:defRPr>
            </a:lvl2pPr>
            <a:lvl3pPr lvl="2" algn="r" rtl="0">
              <a:buNone/>
              <a:defRPr sz="1000">
                <a:solidFill>
                  <a:schemeClr val="accent3"/>
                </a:solidFill>
                <a:latin typeface="Average"/>
                <a:ea typeface="Average"/>
                <a:cs typeface="Average"/>
                <a:sym typeface="Average"/>
              </a:defRPr>
            </a:lvl3pPr>
            <a:lvl4pPr lvl="3" algn="r" rtl="0">
              <a:buNone/>
              <a:defRPr sz="1000">
                <a:solidFill>
                  <a:schemeClr val="accent3"/>
                </a:solidFill>
                <a:latin typeface="Average"/>
                <a:ea typeface="Average"/>
                <a:cs typeface="Average"/>
                <a:sym typeface="Average"/>
              </a:defRPr>
            </a:lvl4pPr>
            <a:lvl5pPr lvl="4" algn="r" rtl="0">
              <a:buNone/>
              <a:defRPr sz="1000">
                <a:solidFill>
                  <a:schemeClr val="accent3"/>
                </a:solidFill>
                <a:latin typeface="Average"/>
                <a:ea typeface="Average"/>
                <a:cs typeface="Average"/>
                <a:sym typeface="Average"/>
              </a:defRPr>
            </a:lvl5pPr>
            <a:lvl6pPr lvl="5" algn="r" rtl="0">
              <a:buNone/>
              <a:defRPr sz="1000">
                <a:solidFill>
                  <a:schemeClr val="accent3"/>
                </a:solidFill>
                <a:latin typeface="Average"/>
                <a:ea typeface="Average"/>
                <a:cs typeface="Average"/>
                <a:sym typeface="Average"/>
              </a:defRPr>
            </a:lvl6pPr>
            <a:lvl7pPr lvl="6" algn="r" rtl="0">
              <a:buNone/>
              <a:defRPr sz="1000">
                <a:solidFill>
                  <a:schemeClr val="accent3"/>
                </a:solidFill>
                <a:latin typeface="Average"/>
                <a:ea typeface="Average"/>
                <a:cs typeface="Average"/>
                <a:sym typeface="Average"/>
              </a:defRPr>
            </a:lvl7pPr>
            <a:lvl8pPr lvl="7" algn="r" rtl="0">
              <a:buNone/>
              <a:defRPr sz="1000">
                <a:solidFill>
                  <a:schemeClr val="accent3"/>
                </a:solidFill>
                <a:latin typeface="Average"/>
                <a:ea typeface="Average"/>
                <a:cs typeface="Average"/>
                <a:sym typeface="Average"/>
              </a:defRPr>
            </a:lvl8pPr>
            <a:lvl9pPr lvl="8" algn="r" rtl="0">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9.xml"/><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33.xml"/><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3" Type="http://schemas.openxmlformats.org/officeDocument/2006/relationships/hyperlink" Target="mailto:elizabeth.schweinsberg@cms.hhs.gov" TargetMode="External"/><Relationship Id="rId2" Type="http://schemas.openxmlformats.org/officeDocument/2006/relationships/notesSlide" Target="../notesSlides/notesSlide38.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29.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hyperlink" Target="https://csrc.nist.gov/publications/detail/sp/800-207/final" TargetMode="External"/><Relationship Id="rId2" Type="http://schemas.openxmlformats.org/officeDocument/2006/relationships/notesSlide" Target="../notesSlides/notesSlide5.xml"/><Relationship Id="rId1" Type="http://schemas.openxmlformats.org/officeDocument/2006/relationships/slideLayout" Target="../slideLayouts/slideLayout29.xml"/><Relationship Id="rId5" Type="http://schemas.openxmlformats.org/officeDocument/2006/relationships/hyperlink" Target="https://www.cisa.gov/sites/default/files/2023-04/zero_trust_maturity_model_v2_508.pdf" TargetMode="External"/><Relationship Id="rId4" Type="http://schemas.openxmlformats.org/officeDocument/2006/relationships/hyperlink" Target="https://dodcio.defense.gov/Portals/0/Documents/Library/(U)ZT_RA_v2.0(U)_Sep22.pdf"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22.xml"/><Relationship Id="rId5" Type="http://schemas.openxmlformats.org/officeDocument/2006/relationships/image" Target="../media/image14.pn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22.xml"/><Relationship Id="rId6" Type="http://schemas.openxmlformats.org/officeDocument/2006/relationships/image" Target="../media/image18.jpg"/><Relationship Id="rId5" Type="http://schemas.openxmlformats.org/officeDocument/2006/relationships/image" Target="../media/image17.png"/><Relationship Id="rId4"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7"/>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Measuring Your Zero Trust Maturity</a:t>
            </a:r>
            <a:endParaRPr/>
          </a:p>
        </p:txBody>
      </p:sp>
      <p:sp>
        <p:nvSpPr>
          <p:cNvPr id="287" name="Google Shape;287;p47"/>
          <p:cNvSpPr txBox="1">
            <a:spLocks noGrp="1"/>
          </p:cNvSpPr>
          <p:nvPr>
            <p:ph type="subTitle" idx="1"/>
          </p:nvPr>
        </p:nvSpPr>
        <p:spPr>
          <a:xfrm>
            <a:off x="671250" y="3174875"/>
            <a:ext cx="7801500" cy="1188600"/>
          </a:xfrm>
          <a:prstGeom prst="rect">
            <a:avLst/>
          </a:prstGeom>
        </p:spPr>
        <p:txBody>
          <a:bodyPr spcFirstLastPara="1" wrap="square" lIns="91425" tIns="91425" rIns="91425" bIns="91425" anchor="t" anchorCtr="0">
            <a:normAutofit fontScale="62500" lnSpcReduction="20000"/>
          </a:bodyPr>
          <a:lstStyle/>
          <a:p>
            <a:pPr marL="0" lvl="0" indent="0" algn="ctr" rtl="0">
              <a:spcBef>
                <a:spcPts val="0"/>
              </a:spcBef>
              <a:spcAft>
                <a:spcPts val="0"/>
              </a:spcAft>
              <a:buNone/>
            </a:pPr>
            <a:r>
              <a:rPr lang="en" dirty="0"/>
              <a:t>Elizabeth Schweinsberg</a:t>
            </a:r>
            <a:endParaRPr dirty="0"/>
          </a:p>
          <a:p>
            <a:pPr marL="0" lvl="0" indent="0" algn="ctr" rtl="0">
              <a:spcBef>
                <a:spcPts val="0"/>
              </a:spcBef>
              <a:spcAft>
                <a:spcPts val="0"/>
              </a:spcAft>
              <a:buNone/>
            </a:pPr>
            <a:r>
              <a:rPr lang="en" dirty="0"/>
              <a:t>Digital Services Expert at CMS</a:t>
            </a: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r>
              <a:rPr lang="en" dirty="0"/>
              <a:t>Jeff Bond</a:t>
            </a:r>
            <a:endParaRPr dirty="0"/>
          </a:p>
          <a:p>
            <a:pPr marL="0" lvl="0" indent="0" algn="ctr" rtl="0">
              <a:spcBef>
                <a:spcPts val="0"/>
              </a:spcBef>
              <a:spcAft>
                <a:spcPts val="0"/>
              </a:spcAft>
              <a:buNone/>
            </a:pPr>
            <a:r>
              <a:rPr lang="en" dirty="0"/>
              <a:t>Aquia Inc.</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7"/>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Creating your own framework</a:t>
            </a:r>
            <a:endParaRPr/>
          </a:p>
        </p:txBody>
      </p:sp>
      <p:sp>
        <p:nvSpPr>
          <p:cNvPr id="373" name="Google Shape;373;p57"/>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457200" lvl="0" indent="-342900" algn="l" rtl="0">
              <a:spcBef>
                <a:spcPts val="800"/>
              </a:spcBef>
              <a:spcAft>
                <a:spcPts val="0"/>
              </a:spcAft>
              <a:buSzPts val="1800"/>
              <a:buAutoNum type="arabicPeriod"/>
            </a:pPr>
            <a:r>
              <a:rPr lang="en"/>
              <a:t>Decide on which environment to evaluate</a:t>
            </a:r>
            <a:endParaRPr/>
          </a:p>
          <a:p>
            <a:pPr marL="457200" lvl="0" indent="-342900" algn="l" rtl="0">
              <a:spcBef>
                <a:spcPts val="0"/>
              </a:spcBef>
              <a:spcAft>
                <a:spcPts val="0"/>
              </a:spcAft>
              <a:buSzPts val="1800"/>
              <a:buAutoNum type="arabicPeriod"/>
            </a:pPr>
            <a:r>
              <a:rPr lang="en"/>
              <a:t>Change the maturity levels for each Pillar/function pair to match what you want your environment to have</a:t>
            </a:r>
            <a:endParaRPr/>
          </a:p>
          <a:p>
            <a:pPr marL="457200" lvl="0" indent="-342900" algn="l" rtl="0">
              <a:spcBef>
                <a:spcPts val="0"/>
              </a:spcBef>
              <a:spcAft>
                <a:spcPts val="0"/>
              </a:spcAft>
              <a:buSzPts val="1800"/>
              <a:buAutoNum type="arabicPeriod"/>
            </a:pPr>
            <a:r>
              <a:rPr lang="en"/>
              <a:t>Write questions that help you determine what level a system for the pillars and functions</a:t>
            </a:r>
            <a:endParaRPr/>
          </a:p>
          <a:p>
            <a:pPr marL="457200" lvl="0" indent="-342900" algn="l" rtl="0">
              <a:spcBef>
                <a:spcPts val="0"/>
              </a:spcBef>
              <a:spcAft>
                <a:spcPts val="0"/>
              </a:spcAft>
              <a:buSzPts val="1800"/>
              <a:buAutoNum type="arabicPeriod"/>
            </a:pPr>
            <a:r>
              <a:rPr lang="en"/>
              <a:t>Get teams to fill out the questionnaire</a:t>
            </a:r>
            <a:endParaRPr/>
          </a:p>
          <a:p>
            <a:pPr marL="457200" lvl="0" indent="-342900" algn="l" rtl="0">
              <a:spcBef>
                <a:spcPts val="0"/>
              </a:spcBef>
              <a:spcAft>
                <a:spcPts val="0"/>
              </a:spcAft>
              <a:buSzPts val="1800"/>
              <a:buAutoNum type="arabicPeriod"/>
            </a:pPr>
            <a:r>
              <a:rPr lang="en"/>
              <a:t>Grade the questionnaire</a:t>
            </a:r>
            <a:endParaRPr/>
          </a:p>
          <a:p>
            <a:pPr marL="457200" lvl="0" indent="-342900" algn="l" rtl="0">
              <a:spcBef>
                <a:spcPts val="0"/>
              </a:spcBef>
              <a:spcAft>
                <a:spcPts val="0"/>
              </a:spcAft>
              <a:buSzPts val="1800"/>
              <a:buAutoNum type="arabicPeriod"/>
            </a:pPr>
            <a:r>
              <a:rPr lang="en"/>
              <a:t>Give the teams feedback on their levels</a:t>
            </a:r>
            <a:endParaRPr/>
          </a:p>
          <a:p>
            <a:pPr marL="457200" lvl="0" indent="-342900" algn="l" rtl="0">
              <a:spcBef>
                <a:spcPts val="0"/>
              </a:spcBef>
              <a:spcAft>
                <a:spcPts val="0"/>
              </a:spcAft>
              <a:buSzPts val="1800"/>
              <a:buAutoNum type="arabicPeriod"/>
            </a:pPr>
            <a:r>
              <a:rPr lang="en"/>
              <a:t>Write up how to increase the maturity of the functions with the most room to improve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8"/>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3000"/>
              <a:t>Creating an environment specific maturity model</a:t>
            </a:r>
            <a:endParaRPr sz="3000"/>
          </a:p>
        </p:txBody>
      </p:sp>
      <p:sp>
        <p:nvSpPr>
          <p:cNvPr id="379" name="Google Shape;379;p58"/>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How CMS got started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5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Identity</a:t>
            </a:r>
            <a:endParaRPr/>
          </a:p>
        </p:txBody>
      </p:sp>
      <p:sp>
        <p:nvSpPr>
          <p:cNvPr id="385" name="Google Shape;385;p59"/>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endParaRPr/>
          </a:p>
        </p:txBody>
      </p:sp>
      <p:graphicFrame>
        <p:nvGraphicFramePr>
          <p:cNvPr id="386" name="Google Shape;386;p59"/>
          <p:cNvGraphicFramePr/>
          <p:nvPr/>
        </p:nvGraphicFramePr>
        <p:xfrm>
          <a:off x="294438" y="1152463"/>
          <a:ext cx="8520600" cy="3416420"/>
        </p:xfrm>
        <a:graphic>
          <a:graphicData uri="http://schemas.openxmlformats.org/drawingml/2006/table">
            <a:tbl>
              <a:tblPr firstRow="1" bandRow="1">
                <a:noFill/>
                <a:tableStyleId>{56AF8DD5-8909-46D2-AC88-92FF6E2DBE66}</a:tableStyleId>
              </a:tblPr>
              <a:tblGrid>
                <a:gridCol w="565725">
                  <a:extLst>
                    <a:ext uri="{9D8B030D-6E8A-4147-A177-3AD203B41FA5}">
                      <a16:colId xmlns:a16="http://schemas.microsoft.com/office/drawing/2014/main" val="20000"/>
                    </a:ext>
                  </a:extLst>
                </a:gridCol>
                <a:gridCol w="1093575">
                  <a:extLst>
                    <a:ext uri="{9D8B030D-6E8A-4147-A177-3AD203B41FA5}">
                      <a16:colId xmlns:a16="http://schemas.microsoft.com/office/drawing/2014/main" val="20001"/>
                    </a:ext>
                  </a:extLst>
                </a:gridCol>
                <a:gridCol w="1734000">
                  <a:extLst>
                    <a:ext uri="{9D8B030D-6E8A-4147-A177-3AD203B41FA5}">
                      <a16:colId xmlns:a16="http://schemas.microsoft.com/office/drawing/2014/main" val="20002"/>
                    </a:ext>
                  </a:extLst>
                </a:gridCol>
                <a:gridCol w="1734000">
                  <a:extLst>
                    <a:ext uri="{9D8B030D-6E8A-4147-A177-3AD203B41FA5}">
                      <a16:colId xmlns:a16="http://schemas.microsoft.com/office/drawing/2014/main" val="20003"/>
                    </a:ext>
                  </a:extLst>
                </a:gridCol>
                <a:gridCol w="1732300">
                  <a:extLst>
                    <a:ext uri="{9D8B030D-6E8A-4147-A177-3AD203B41FA5}">
                      <a16:colId xmlns:a16="http://schemas.microsoft.com/office/drawing/2014/main" val="20004"/>
                    </a:ext>
                  </a:extLst>
                </a:gridCol>
                <a:gridCol w="1661000">
                  <a:extLst>
                    <a:ext uri="{9D8B030D-6E8A-4147-A177-3AD203B41FA5}">
                      <a16:colId xmlns:a16="http://schemas.microsoft.com/office/drawing/2014/main" val="20005"/>
                    </a:ext>
                  </a:extLst>
                </a:gridCol>
              </a:tblGrid>
              <a:tr h="360925">
                <a:tc>
                  <a:txBody>
                    <a:bodyPr/>
                    <a:lstStyle/>
                    <a:p>
                      <a:pPr marL="0" marR="0" lvl="0" indent="0" algn="l" rtl="0">
                        <a:spcBef>
                          <a:spcPts val="0"/>
                        </a:spcBef>
                        <a:spcAft>
                          <a:spcPts val="0"/>
                        </a:spcAft>
                        <a:buNone/>
                      </a:pPr>
                      <a:r>
                        <a:rPr lang="en" sz="1100"/>
                        <a:t>Model</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Function</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Traditional</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Initial</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Advanced</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Optimal</a:t>
                      </a:r>
                      <a:endParaRPr sz="1100"/>
                    </a:p>
                  </a:txBody>
                  <a:tcPr marL="91450" marR="91450" marT="45725" marB="45725">
                    <a:solidFill>
                      <a:schemeClr val="accent4"/>
                    </a:solidFill>
                  </a:tcPr>
                </a:tc>
                <a:extLst>
                  <a:ext uri="{0D108BD9-81ED-4DB2-BD59-A6C34878D82A}">
                    <a16:rowId xmlns:a16="http://schemas.microsoft.com/office/drawing/2014/main" val="10000"/>
                  </a:ext>
                </a:extLst>
              </a:tr>
              <a:tr h="982225">
                <a:tc>
                  <a:txBody>
                    <a:bodyPr/>
                    <a:lstStyle/>
                    <a:p>
                      <a:pPr marL="0" marR="0" lvl="0" indent="0" algn="l" rtl="0">
                        <a:spcBef>
                          <a:spcPts val="0"/>
                        </a:spcBef>
                        <a:spcAft>
                          <a:spcPts val="0"/>
                        </a:spcAft>
                        <a:buNone/>
                      </a:pPr>
                      <a:r>
                        <a:rPr lang="en" sz="1100"/>
                        <a:t>CISA</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Authentication</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Agency authenticates identity using either passwords or multi-factor authentication (MFA) with static access for entity identity.</a:t>
                      </a:r>
                      <a:endParaRPr sz="1100"/>
                    </a:p>
                  </a:txBody>
                  <a:tcPr marL="91450" marR="91450" marT="45725" marB="45725">
                    <a:lnB w="12700" cap="flat" cmpd="sng">
                      <a:solidFill>
                        <a:schemeClr val="lt1"/>
                      </a:solidFill>
                      <a:prstDash val="solid"/>
                      <a:round/>
                      <a:headEnd type="none" w="sm" len="sm"/>
                      <a:tailEnd type="none" w="sm" len="sm"/>
                    </a:lnB>
                    <a:solidFill>
                      <a:srgbClr val="F2F2F2"/>
                    </a:solidFill>
                  </a:tcPr>
                </a:tc>
                <a:tc>
                  <a:txBody>
                    <a:bodyPr/>
                    <a:lstStyle/>
                    <a:p>
                      <a:pPr marL="0" marR="0" lvl="0" indent="0" algn="l" rtl="0">
                        <a:spcBef>
                          <a:spcPts val="0"/>
                        </a:spcBef>
                        <a:spcAft>
                          <a:spcPts val="0"/>
                        </a:spcAft>
                        <a:buNone/>
                      </a:pPr>
                      <a:r>
                        <a:rPr lang="en" sz="1100"/>
                        <a:t>Agency authenticates identity using MFA, which may include passwords as one factor and requires validation of multiple entity attributes (e.g., locale or activity).</a:t>
                      </a:r>
                      <a:endParaRPr sz="1100"/>
                    </a:p>
                  </a:txBody>
                  <a:tcPr marL="91450" marR="91450" marT="45725" marB="45725">
                    <a:lnB w="12700" cap="flat" cmpd="sng">
                      <a:solidFill>
                        <a:schemeClr val="lt1"/>
                      </a:solidFill>
                      <a:prstDash val="solid"/>
                      <a:round/>
                      <a:headEnd type="none" w="sm" len="sm"/>
                      <a:tailEnd type="none" w="sm" len="sm"/>
                    </a:lnB>
                    <a:solidFill>
                      <a:srgbClr val="F2F2F2"/>
                    </a:solidFill>
                  </a:tcPr>
                </a:tc>
                <a:tc>
                  <a:txBody>
                    <a:bodyPr/>
                    <a:lstStyle/>
                    <a:p>
                      <a:pPr marL="0" marR="0" lvl="0" indent="0" algn="l" rtl="0">
                        <a:spcBef>
                          <a:spcPts val="0"/>
                        </a:spcBef>
                        <a:spcAft>
                          <a:spcPts val="0"/>
                        </a:spcAft>
                        <a:buNone/>
                      </a:pPr>
                      <a:r>
                        <a:rPr lang="en" sz="1100"/>
                        <a:t>Agency begins to authenticate all identity using phishing-resistant MFA and attributes, including initial implementation of password-less MFA via FIDO2 or PIV.</a:t>
                      </a:r>
                      <a:endParaRPr sz="1100"/>
                    </a:p>
                  </a:txBody>
                  <a:tcPr marL="91450" marR="91450" marT="45725" marB="45725">
                    <a:lnB w="12700" cap="flat" cmpd="sng">
                      <a:solidFill>
                        <a:schemeClr val="lt1"/>
                      </a:solidFill>
                      <a:prstDash val="solid"/>
                      <a:round/>
                      <a:headEnd type="none" w="sm" len="sm"/>
                      <a:tailEnd type="none" w="sm" len="sm"/>
                    </a:lnB>
                    <a:solidFill>
                      <a:srgbClr val="F2F2F2"/>
                    </a:solidFill>
                  </a:tcPr>
                </a:tc>
                <a:tc>
                  <a:txBody>
                    <a:bodyPr/>
                    <a:lstStyle/>
                    <a:p>
                      <a:pPr marL="0" marR="0" lvl="0" indent="0" algn="l" rtl="0">
                        <a:spcBef>
                          <a:spcPts val="0"/>
                        </a:spcBef>
                        <a:spcAft>
                          <a:spcPts val="0"/>
                        </a:spcAft>
                        <a:buNone/>
                      </a:pPr>
                      <a:r>
                        <a:rPr lang="en" sz="1100"/>
                        <a:t>Agency continuously validates identity with phishing-resistant MFA, not just when access is initially granted.</a:t>
                      </a:r>
                      <a:endParaRPr sz="1100"/>
                    </a:p>
                  </a:txBody>
                  <a:tcPr marL="91450" marR="91450" marT="45725" marB="45725">
                    <a:solidFill>
                      <a:srgbClr val="F2F2F2"/>
                    </a:solidFill>
                  </a:tcPr>
                </a:tc>
                <a:extLst>
                  <a:ext uri="{0D108BD9-81ED-4DB2-BD59-A6C34878D82A}">
                    <a16:rowId xmlns:a16="http://schemas.microsoft.com/office/drawing/2014/main" val="10001"/>
                  </a:ext>
                </a:extLst>
              </a:tr>
              <a:tr h="1622925">
                <a:tc>
                  <a:txBody>
                    <a:bodyPr/>
                    <a:lstStyle/>
                    <a:p>
                      <a:pPr marL="0" marR="0" lvl="0" indent="0" algn="l" rtl="0">
                        <a:spcBef>
                          <a:spcPts val="0"/>
                        </a:spcBef>
                        <a:spcAft>
                          <a:spcPts val="0"/>
                        </a:spcAft>
                        <a:buNone/>
                      </a:pPr>
                      <a:r>
                        <a:rPr lang="en" sz="1100"/>
                        <a:t>IaaS </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Authentication - Developers</a:t>
                      </a:r>
                      <a:endParaRPr sz="1100"/>
                    </a:p>
                  </a:txBody>
                  <a:tcPr marL="91450" marR="91450" marT="45725" marB="45725">
                    <a:lnR w="12700" cap="flat" cmpd="sng">
                      <a:solidFill>
                        <a:schemeClr val="lt1"/>
                      </a:solidFill>
                      <a:prstDash val="solid"/>
                      <a:round/>
                      <a:headEnd type="none" w="sm" len="sm"/>
                      <a:tailEnd type="none" w="sm" len="sm"/>
                    </a:lnR>
                    <a:solidFill>
                      <a:srgbClr val="F2F2F2"/>
                    </a:solidFill>
                  </a:tcPr>
                </a:tc>
                <a:tc>
                  <a:txBody>
                    <a:bodyPr/>
                    <a:lstStyle/>
                    <a:p>
                      <a:pPr marL="0" marR="0" lvl="0" indent="0" algn="l" rtl="0">
                        <a:spcBef>
                          <a:spcPts val="0"/>
                        </a:spcBef>
                        <a:spcAft>
                          <a:spcPts val="0"/>
                        </a:spcAft>
                        <a:buNone/>
                      </a:pPr>
                      <a:r>
                        <a:rPr lang="en" sz="1100"/>
                        <a:t>Team members authenticate with Username/Password, multi-factor authentication (MFA).</a:t>
                      </a:r>
                      <a:r>
                        <a:rPr lang="en" sz="1100" b="0" i="0" u="none" strike="noStrike">
                          <a:solidFill>
                            <a:srgbClr val="000000"/>
                          </a:solidFill>
                          <a:latin typeface="Calibri"/>
                          <a:ea typeface="Calibri"/>
                          <a:cs typeface="Calibri"/>
                          <a:sym typeface="Calibri"/>
                        </a:rPr>
                        <a:t>	Access </a:t>
                      </a:r>
                      <a:r>
                        <a:rPr lang="en" sz="1100"/>
                        <a:t>does not take into account any additional attributes.</a:t>
                      </a:r>
                      <a:endParaRPr sz="1100"/>
                    </a:p>
                  </a:txBody>
                  <a:tcPr marL="91425" marR="45700" marT="45700" marB="45725">
                    <a:lnL w="12700"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F2F2F2"/>
                    </a:solidFill>
                  </a:tcPr>
                </a:tc>
                <a:tc>
                  <a:txBody>
                    <a:bodyPr/>
                    <a:lstStyle/>
                    <a:p>
                      <a:pPr marL="0" marR="0" lvl="0" indent="0" algn="l" rtl="0">
                        <a:spcBef>
                          <a:spcPts val="0"/>
                        </a:spcBef>
                        <a:spcAft>
                          <a:spcPts val="0"/>
                        </a:spcAft>
                        <a:buNone/>
                      </a:pPr>
                      <a:r>
                        <a:rPr lang="en" sz="1100"/>
                        <a:t>Team members authenticate MFA, which may include passwords as one factor.  Also incorporates 1 additional attribute into access (e.g. SASE use or a device signal).</a:t>
                      </a:r>
                      <a:endParaRPr sz="1100"/>
                    </a:p>
                  </a:txBody>
                  <a:tcPr marL="91425" marR="45700" marT="45700" marB="457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F2F2F2"/>
                    </a:solidFill>
                  </a:tcPr>
                </a:tc>
                <a:tc>
                  <a:txBody>
                    <a:bodyPr/>
                    <a:lstStyle/>
                    <a:p>
                      <a:pPr marL="0" lvl="0" indent="0" algn="l" rtl="0">
                        <a:spcBef>
                          <a:spcPts val="0"/>
                        </a:spcBef>
                        <a:spcAft>
                          <a:spcPts val="0"/>
                        </a:spcAft>
                        <a:buNone/>
                      </a:pPr>
                      <a:r>
                        <a:rPr lang="en" sz="1100"/>
                        <a:t>Team members authenticate via phishing-resistant MFA. Initial access accepts at least one device level or proofing signal for dynamic access control.</a:t>
                      </a:r>
                      <a:endParaRPr sz="1100"/>
                    </a:p>
                  </a:txBody>
                  <a:tcPr marL="91425" marR="91425" marT="45700"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F2F2F2"/>
                    </a:solidFill>
                  </a:tcPr>
                </a:tc>
                <a:tc>
                  <a:txBody>
                    <a:bodyPr/>
                    <a:lstStyle/>
                    <a:p>
                      <a:pPr marL="0" marR="0" lvl="0" indent="0" algn="l" rtl="0">
                        <a:spcBef>
                          <a:spcPts val="0"/>
                        </a:spcBef>
                        <a:spcAft>
                          <a:spcPts val="0"/>
                        </a:spcAft>
                        <a:buNone/>
                      </a:pPr>
                      <a:r>
                        <a:rPr lang="en" sz="1100"/>
                        <a:t>Team member's identity is continuously validated, not only for initial access but also throughout the lifecycle of the session; only uses phishing- resistant MFA. Uses dynamic, attribute-based access control.</a:t>
                      </a:r>
                      <a:endParaRPr sz="1100"/>
                    </a:p>
                  </a:txBody>
                  <a:tcPr marL="91425" marR="45700" marT="45700" marB="45725">
                    <a:lnL w="9525" cap="flat" cmpd="sng">
                      <a:solidFill>
                        <a:schemeClr val="lt1"/>
                      </a:solidFill>
                      <a:prstDash val="solid"/>
                      <a:round/>
                      <a:headEnd type="none" w="sm" len="sm"/>
                      <a:tailEnd type="none" w="sm" len="sm"/>
                    </a:lnL>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60"/>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Identity &gt; Authentication &gt; Traditional</a:t>
            </a:r>
            <a:endParaRPr/>
          </a:p>
        </p:txBody>
      </p:sp>
      <p:graphicFrame>
        <p:nvGraphicFramePr>
          <p:cNvPr id="392" name="Google Shape;392;p60"/>
          <p:cNvGraphicFramePr/>
          <p:nvPr/>
        </p:nvGraphicFramePr>
        <p:xfrm>
          <a:off x="294438" y="1152463"/>
          <a:ext cx="7597025" cy="2468885"/>
        </p:xfrm>
        <a:graphic>
          <a:graphicData uri="http://schemas.openxmlformats.org/drawingml/2006/table">
            <a:tbl>
              <a:tblPr firstRow="1" bandRow="1">
                <a:noFill/>
                <a:tableStyleId>{56AF8DD5-8909-46D2-AC88-92FF6E2DBE66}</a:tableStyleId>
              </a:tblPr>
              <a:tblGrid>
                <a:gridCol w="918525">
                  <a:extLst>
                    <a:ext uri="{9D8B030D-6E8A-4147-A177-3AD203B41FA5}">
                      <a16:colId xmlns:a16="http://schemas.microsoft.com/office/drawing/2014/main" val="20000"/>
                    </a:ext>
                  </a:extLst>
                </a:gridCol>
                <a:gridCol w="1731450">
                  <a:extLst>
                    <a:ext uri="{9D8B030D-6E8A-4147-A177-3AD203B41FA5}">
                      <a16:colId xmlns:a16="http://schemas.microsoft.com/office/drawing/2014/main" val="20001"/>
                    </a:ext>
                  </a:extLst>
                </a:gridCol>
                <a:gridCol w="4947050">
                  <a:extLst>
                    <a:ext uri="{9D8B030D-6E8A-4147-A177-3AD203B41FA5}">
                      <a16:colId xmlns:a16="http://schemas.microsoft.com/office/drawing/2014/main" val="20002"/>
                    </a:ext>
                  </a:extLst>
                </a:gridCol>
              </a:tblGrid>
              <a:tr h="33477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Traditional</a:t>
                      </a:r>
                      <a:endParaRPr sz="1800"/>
                    </a:p>
                  </a:txBody>
                  <a:tcPr marL="91450" marR="91450" marT="45725" marB="45725">
                    <a:solidFill>
                      <a:schemeClr val="accent4"/>
                    </a:solidFill>
                  </a:tcPr>
                </a:tc>
                <a:extLst>
                  <a:ext uri="{0D108BD9-81ED-4DB2-BD59-A6C34878D82A}">
                    <a16:rowId xmlns:a16="http://schemas.microsoft.com/office/drawing/2014/main" val="10000"/>
                  </a:ext>
                </a:extLst>
              </a:tr>
              <a:tr h="886175">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Authentication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authenticates identity using either passwords or multi-factor authentication (MFA) with static access for entity identity.</a:t>
                      </a:r>
                      <a:endParaRPr sz="1800"/>
                    </a:p>
                  </a:txBody>
                  <a:tcPr marL="91450" marR="91450" marT="45725" marB="45725">
                    <a:lnB w="12700" cap="flat" cmpd="sng">
                      <a:solidFill>
                        <a:schemeClr val="lt1"/>
                      </a:solidFill>
                      <a:prstDash val="solid"/>
                      <a:round/>
                      <a:headEnd type="none" w="sm" len="sm"/>
                      <a:tailEnd type="none" w="sm" len="sm"/>
                    </a:lnB>
                    <a:solidFill>
                      <a:srgbClr val="F2F2F2"/>
                    </a:solidFill>
                  </a:tcPr>
                </a:tc>
                <a:extLst>
                  <a:ext uri="{0D108BD9-81ED-4DB2-BD59-A6C34878D82A}">
                    <a16:rowId xmlns:a16="http://schemas.microsoft.com/office/drawing/2014/main" val="10001"/>
                  </a:ext>
                </a:extLst>
              </a:tr>
              <a:tr h="890525">
                <a:tc>
                  <a:txBody>
                    <a:bodyPr/>
                    <a:lstStyle/>
                    <a:p>
                      <a:pPr marL="0" marR="0" lvl="0" indent="0" algn="l" rtl="0">
                        <a:spcBef>
                          <a:spcPts val="0"/>
                        </a:spcBef>
                        <a:spcAft>
                          <a:spcPts val="0"/>
                        </a:spcAft>
                        <a:buNone/>
                      </a:pPr>
                      <a:r>
                        <a:rPr lang="en" sz="1800"/>
                        <a:t>IaaS </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Authentication - Developers</a:t>
                      </a:r>
                      <a:endParaRPr sz="1800"/>
                    </a:p>
                  </a:txBody>
                  <a:tcPr marL="91450" marR="91450" marT="45725" marB="45725">
                    <a:lnR w="12700" cap="flat" cmpd="sng">
                      <a:solidFill>
                        <a:schemeClr val="lt1"/>
                      </a:solidFill>
                      <a:prstDash val="solid"/>
                      <a:round/>
                      <a:headEnd type="none" w="sm" len="sm"/>
                      <a:tailEnd type="none" w="sm" len="sm"/>
                    </a:lnR>
                    <a:solidFill>
                      <a:srgbClr val="F2F2F2"/>
                    </a:solidFill>
                  </a:tcPr>
                </a:tc>
                <a:tc>
                  <a:txBody>
                    <a:bodyPr/>
                    <a:lstStyle/>
                    <a:p>
                      <a:pPr marL="0" marR="0" lvl="0" indent="0" algn="l" rtl="0">
                        <a:spcBef>
                          <a:spcPts val="0"/>
                        </a:spcBef>
                        <a:spcAft>
                          <a:spcPts val="0"/>
                        </a:spcAft>
                        <a:buNone/>
                      </a:pPr>
                      <a:r>
                        <a:rPr lang="en" sz="1800"/>
                        <a:t>Team members authenticate with Username/Password, multi-factor authentication (MFA). Access does not take into account any additional attributes.</a:t>
                      </a:r>
                      <a:endParaRPr sz="1800"/>
                    </a:p>
                  </a:txBody>
                  <a:tcPr marL="91425" marR="45700" marT="45700" marB="45725">
                    <a:lnL w="12700"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61"/>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Identity &gt; Authentication &gt; Initial</a:t>
            </a:r>
            <a:endParaRPr/>
          </a:p>
        </p:txBody>
      </p:sp>
      <p:graphicFrame>
        <p:nvGraphicFramePr>
          <p:cNvPr id="398" name="Google Shape;398;p61"/>
          <p:cNvGraphicFramePr/>
          <p:nvPr/>
        </p:nvGraphicFramePr>
        <p:xfrm>
          <a:off x="294438" y="1152463"/>
          <a:ext cx="7597025" cy="2743205"/>
        </p:xfrm>
        <a:graphic>
          <a:graphicData uri="http://schemas.openxmlformats.org/drawingml/2006/table">
            <a:tbl>
              <a:tblPr firstRow="1" bandRow="1">
                <a:noFill/>
                <a:tableStyleId>{56AF8DD5-8909-46D2-AC88-92FF6E2DBE66}</a:tableStyleId>
              </a:tblPr>
              <a:tblGrid>
                <a:gridCol w="910775">
                  <a:extLst>
                    <a:ext uri="{9D8B030D-6E8A-4147-A177-3AD203B41FA5}">
                      <a16:colId xmlns:a16="http://schemas.microsoft.com/office/drawing/2014/main" val="20000"/>
                    </a:ext>
                  </a:extLst>
                </a:gridCol>
                <a:gridCol w="1739225">
                  <a:extLst>
                    <a:ext uri="{9D8B030D-6E8A-4147-A177-3AD203B41FA5}">
                      <a16:colId xmlns:a16="http://schemas.microsoft.com/office/drawing/2014/main" val="20001"/>
                    </a:ext>
                  </a:extLst>
                </a:gridCol>
                <a:gridCol w="4947025">
                  <a:extLst>
                    <a:ext uri="{9D8B030D-6E8A-4147-A177-3AD203B41FA5}">
                      <a16:colId xmlns:a16="http://schemas.microsoft.com/office/drawing/2014/main" val="20002"/>
                    </a:ext>
                  </a:extLst>
                </a:gridCol>
              </a:tblGrid>
              <a:tr h="33477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Initial</a:t>
                      </a:r>
                      <a:endParaRPr sz="1800"/>
                    </a:p>
                  </a:txBody>
                  <a:tcPr marL="91450" marR="91450" marT="45725" marB="45725">
                    <a:solidFill>
                      <a:schemeClr val="accent4"/>
                    </a:solidFill>
                  </a:tcPr>
                </a:tc>
                <a:extLst>
                  <a:ext uri="{0D108BD9-81ED-4DB2-BD59-A6C34878D82A}">
                    <a16:rowId xmlns:a16="http://schemas.microsoft.com/office/drawing/2014/main" val="10000"/>
                  </a:ext>
                </a:extLst>
              </a:tr>
              <a:tr h="886175">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Authentication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authenticates identity using MFA, which may include passwords as one factor and requires validation of multiple entity attributes (e.g., locale or activity).</a:t>
                      </a:r>
                      <a:endParaRPr sz="1800"/>
                    </a:p>
                  </a:txBody>
                  <a:tcPr marL="91450" marR="91450" marT="45725" marB="45725">
                    <a:lnB w="12700" cap="flat" cmpd="sng">
                      <a:solidFill>
                        <a:schemeClr val="lt1"/>
                      </a:solidFill>
                      <a:prstDash val="solid"/>
                      <a:round/>
                      <a:headEnd type="none" w="sm" len="sm"/>
                      <a:tailEnd type="none" w="sm" len="sm"/>
                    </a:lnB>
                    <a:solidFill>
                      <a:srgbClr val="F2F2F2"/>
                    </a:solidFill>
                  </a:tcPr>
                </a:tc>
                <a:extLst>
                  <a:ext uri="{0D108BD9-81ED-4DB2-BD59-A6C34878D82A}">
                    <a16:rowId xmlns:a16="http://schemas.microsoft.com/office/drawing/2014/main" val="10001"/>
                  </a:ext>
                </a:extLst>
              </a:tr>
              <a:tr h="890525">
                <a:tc>
                  <a:txBody>
                    <a:bodyPr/>
                    <a:lstStyle/>
                    <a:p>
                      <a:pPr marL="0" marR="0" lvl="0" indent="0" algn="l" rtl="0">
                        <a:spcBef>
                          <a:spcPts val="0"/>
                        </a:spcBef>
                        <a:spcAft>
                          <a:spcPts val="0"/>
                        </a:spcAft>
                        <a:buNone/>
                      </a:pPr>
                      <a:r>
                        <a:rPr lang="en" sz="1800"/>
                        <a:t>IaaS </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Authentication - Developers</a:t>
                      </a:r>
                      <a:endParaRPr sz="1800"/>
                    </a:p>
                  </a:txBody>
                  <a:tcPr marL="91450" marR="91450" marT="45725" marB="45725">
                    <a:lnR w="12700" cap="flat" cmpd="sng">
                      <a:solidFill>
                        <a:schemeClr val="lt1"/>
                      </a:solidFill>
                      <a:prstDash val="solid"/>
                      <a:round/>
                      <a:headEnd type="none" w="sm" len="sm"/>
                      <a:tailEnd type="none" w="sm" len="sm"/>
                    </a:lnR>
                    <a:solidFill>
                      <a:srgbClr val="F2F2F2"/>
                    </a:solidFill>
                  </a:tcPr>
                </a:tc>
                <a:tc>
                  <a:txBody>
                    <a:bodyPr/>
                    <a:lstStyle/>
                    <a:p>
                      <a:pPr marL="0" marR="0" lvl="0" indent="0" algn="l" rtl="0">
                        <a:spcBef>
                          <a:spcPts val="0"/>
                        </a:spcBef>
                        <a:spcAft>
                          <a:spcPts val="0"/>
                        </a:spcAft>
                        <a:buNone/>
                      </a:pPr>
                      <a:r>
                        <a:rPr lang="en" sz="1800"/>
                        <a:t>Team members authenticate MFA, which may include passwords as one factor.  Also incorporates 1 additional attribute into access (e.g. SASE use or a device signal).</a:t>
                      </a:r>
                      <a:endParaRPr sz="1800"/>
                    </a:p>
                  </a:txBody>
                  <a:tcPr marL="91425" marR="45700" marT="45700" marB="45725">
                    <a:lnL w="12700"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62"/>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Identity &gt; Authentication &gt; Advanced</a:t>
            </a:r>
            <a:endParaRPr/>
          </a:p>
        </p:txBody>
      </p:sp>
      <p:graphicFrame>
        <p:nvGraphicFramePr>
          <p:cNvPr id="404" name="Google Shape;404;p62"/>
          <p:cNvGraphicFramePr/>
          <p:nvPr/>
        </p:nvGraphicFramePr>
        <p:xfrm>
          <a:off x="294438" y="1152463"/>
          <a:ext cx="7597025" cy="2468885"/>
        </p:xfrm>
        <a:graphic>
          <a:graphicData uri="http://schemas.openxmlformats.org/drawingml/2006/table">
            <a:tbl>
              <a:tblPr firstRow="1" bandRow="1">
                <a:noFill/>
                <a:tableStyleId>{56AF8DD5-8909-46D2-AC88-92FF6E2DBE66}</a:tableStyleId>
              </a:tblPr>
              <a:tblGrid>
                <a:gridCol w="910775">
                  <a:extLst>
                    <a:ext uri="{9D8B030D-6E8A-4147-A177-3AD203B41FA5}">
                      <a16:colId xmlns:a16="http://schemas.microsoft.com/office/drawing/2014/main" val="20000"/>
                    </a:ext>
                  </a:extLst>
                </a:gridCol>
                <a:gridCol w="1739200">
                  <a:extLst>
                    <a:ext uri="{9D8B030D-6E8A-4147-A177-3AD203B41FA5}">
                      <a16:colId xmlns:a16="http://schemas.microsoft.com/office/drawing/2014/main" val="20001"/>
                    </a:ext>
                  </a:extLst>
                </a:gridCol>
                <a:gridCol w="4947050">
                  <a:extLst>
                    <a:ext uri="{9D8B030D-6E8A-4147-A177-3AD203B41FA5}">
                      <a16:colId xmlns:a16="http://schemas.microsoft.com/office/drawing/2014/main" val="20002"/>
                    </a:ext>
                  </a:extLst>
                </a:gridCol>
              </a:tblGrid>
              <a:tr h="33477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Advanced</a:t>
                      </a:r>
                      <a:endParaRPr sz="1800"/>
                    </a:p>
                  </a:txBody>
                  <a:tcPr marL="91450" marR="91450" marT="45725" marB="45725">
                    <a:solidFill>
                      <a:schemeClr val="accent4"/>
                    </a:solidFill>
                  </a:tcPr>
                </a:tc>
                <a:extLst>
                  <a:ext uri="{0D108BD9-81ED-4DB2-BD59-A6C34878D82A}">
                    <a16:rowId xmlns:a16="http://schemas.microsoft.com/office/drawing/2014/main" val="10000"/>
                  </a:ext>
                </a:extLst>
              </a:tr>
              <a:tr h="886175">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Authentication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begins to authenticate all identity using phishing-resistant MFA and attributes, including initial implementation of password-less MFA via FIDO2 or PIV.</a:t>
                      </a:r>
                      <a:endParaRPr sz="1800"/>
                    </a:p>
                  </a:txBody>
                  <a:tcPr marL="91450" marR="91450" marT="45725" marB="45725">
                    <a:lnB w="12700" cap="flat" cmpd="sng">
                      <a:solidFill>
                        <a:schemeClr val="lt1"/>
                      </a:solidFill>
                      <a:prstDash val="solid"/>
                      <a:round/>
                      <a:headEnd type="none" w="sm" len="sm"/>
                      <a:tailEnd type="none" w="sm" len="sm"/>
                    </a:lnB>
                    <a:solidFill>
                      <a:srgbClr val="F2F2F2"/>
                    </a:solidFill>
                  </a:tcPr>
                </a:tc>
                <a:extLst>
                  <a:ext uri="{0D108BD9-81ED-4DB2-BD59-A6C34878D82A}">
                    <a16:rowId xmlns:a16="http://schemas.microsoft.com/office/drawing/2014/main" val="10001"/>
                  </a:ext>
                </a:extLst>
              </a:tr>
              <a:tr h="890525">
                <a:tc>
                  <a:txBody>
                    <a:bodyPr/>
                    <a:lstStyle/>
                    <a:p>
                      <a:pPr marL="0" marR="0" lvl="0" indent="0" algn="l" rtl="0">
                        <a:spcBef>
                          <a:spcPts val="0"/>
                        </a:spcBef>
                        <a:spcAft>
                          <a:spcPts val="0"/>
                        </a:spcAft>
                        <a:buNone/>
                      </a:pPr>
                      <a:r>
                        <a:rPr lang="en" sz="1800"/>
                        <a:t>IaaS </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Authentication - Developers</a:t>
                      </a:r>
                      <a:endParaRPr sz="1800"/>
                    </a:p>
                  </a:txBody>
                  <a:tcPr marL="91450" marR="91450" marT="45725" marB="45725">
                    <a:lnR w="12700" cap="flat" cmpd="sng">
                      <a:solidFill>
                        <a:schemeClr val="lt1"/>
                      </a:solidFill>
                      <a:prstDash val="solid"/>
                      <a:round/>
                      <a:headEnd type="none" w="sm" len="sm"/>
                      <a:tailEnd type="none" w="sm" len="sm"/>
                    </a:lnR>
                    <a:solidFill>
                      <a:srgbClr val="F2F2F2"/>
                    </a:solidFill>
                  </a:tcPr>
                </a:tc>
                <a:tc>
                  <a:txBody>
                    <a:bodyPr/>
                    <a:lstStyle/>
                    <a:p>
                      <a:pPr marL="0" marR="0" lvl="0" indent="0" algn="l" rtl="0">
                        <a:spcBef>
                          <a:spcPts val="0"/>
                        </a:spcBef>
                        <a:spcAft>
                          <a:spcPts val="0"/>
                        </a:spcAft>
                        <a:buNone/>
                      </a:pPr>
                      <a:r>
                        <a:rPr lang="en" sz="1800"/>
                        <a:t>Team members authenticate via phishing-resistant MFA.  Initial access accepts at least one device level or proofing signal for dynamic access control.</a:t>
                      </a:r>
                      <a:endParaRPr sz="1800"/>
                    </a:p>
                  </a:txBody>
                  <a:tcPr marL="91425" marR="45700" marT="45700" marB="45725">
                    <a:lnL w="12700"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63"/>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Identity &gt; Authentication &gt; Optimal</a:t>
            </a:r>
            <a:endParaRPr/>
          </a:p>
        </p:txBody>
      </p:sp>
      <p:graphicFrame>
        <p:nvGraphicFramePr>
          <p:cNvPr id="410" name="Google Shape;410;p63"/>
          <p:cNvGraphicFramePr/>
          <p:nvPr/>
        </p:nvGraphicFramePr>
        <p:xfrm>
          <a:off x="294438" y="1152463"/>
          <a:ext cx="7604775" cy="2743205"/>
        </p:xfrm>
        <a:graphic>
          <a:graphicData uri="http://schemas.openxmlformats.org/drawingml/2006/table">
            <a:tbl>
              <a:tblPr firstRow="1" bandRow="1">
                <a:noFill/>
                <a:tableStyleId>{56AF8DD5-8909-46D2-AC88-92FF6E2DBE66}</a:tableStyleId>
              </a:tblPr>
              <a:tblGrid>
                <a:gridCol w="910775">
                  <a:extLst>
                    <a:ext uri="{9D8B030D-6E8A-4147-A177-3AD203B41FA5}">
                      <a16:colId xmlns:a16="http://schemas.microsoft.com/office/drawing/2014/main" val="20000"/>
                    </a:ext>
                  </a:extLst>
                </a:gridCol>
                <a:gridCol w="1770125">
                  <a:extLst>
                    <a:ext uri="{9D8B030D-6E8A-4147-A177-3AD203B41FA5}">
                      <a16:colId xmlns:a16="http://schemas.microsoft.com/office/drawing/2014/main" val="20001"/>
                    </a:ext>
                  </a:extLst>
                </a:gridCol>
                <a:gridCol w="4923875">
                  <a:extLst>
                    <a:ext uri="{9D8B030D-6E8A-4147-A177-3AD203B41FA5}">
                      <a16:colId xmlns:a16="http://schemas.microsoft.com/office/drawing/2014/main" val="20002"/>
                    </a:ext>
                  </a:extLst>
                </a:gridCol>
              </a:tblGrid>
              <a:tr h="33477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Optimal</a:t>
                      </a:r>
                      <a:endParaRPr sz="1800"/>
                    </a:p>
                  </a:txBody>
                  <a:tcPr marL="91450" marR="91450" marT="45725" marB="45725">
                    <a:solidFill>
                      <a:schemeClr val="accent4"/>
                    </a:solidFill>
                  </a:tcPr>
                </a:tc>
                <a:extLst>
                  <a:ext uri="{0D108BD9-81ED-4DB2-BD59-A6C34878D82A}">
                    <a16:rowId xmlns:a16="http://schemas.microsoft.com/office/drawing/2014/main" val="10000"/>
                  </a:ext>
                </a:extLst>
              </a:tr>
              <a:tr h="886175">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Authentication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continuously validates identity with phishing-resistant MFA, not just when access is initially granted.</a:t>
                      </a:r>
                      <a:endParaRPr sz="1800"/>
                    </a:p>
                  </a:txBody>
                  <a:tcPr marL="91450" marR="91450" marT="45725" marB="45725">
                    <a:lnB w="12700" cap="flat" cmpd="sng">
                      <a:solidFill>
                        <a:schemeClr val="lt1"/>
                      </a:solidFill>
                      <a:prstDash val="solid"/>
                      <a:round/>
                      <a:headEnd type="none" w="sm" len="sm"/>
                      <a:tailEnd type="none" w="sm" len="sm"/>
                    </a:lnB>
                    <a:solidFill>
                      <a:srgbClr val="F2F2F2"/>
                    </a:solidFill>
                  </a:tcPr>
                </a:tc>
                <a:extLst>
                  <a:ext uri="{0D108BD9-81ED-4DB2-BD59-A6C34878D82A}">
                    <a16:rowId xmlns:a16="http://schemas.microsoft.com/office/drawing/2014/main" val="10001"/>
                  </a:ext>
                </a:extLst>
              </a:tr>
              <a:tr h="890525">
                <a:tc>
                  <a:txBody>
                    <a:bodyPr/>
                    <a:lstStyle/>
                    <a:p>
                      <a:pPr marL="0" marR="0" lvl="0" indent="0" algn="l" rtl="0">
                        <a:spcBef>
                          <a:spcPts val="0"/>
                        </a:spcBef>
                        <a:spcAft>
                          <a:spcPts val="0"/>
                        </a:spcAft>
                        <a:buNone/>
                      </a:pPr>
                      <a:r>
                        <a:rPr lang="en" sz="1800"/>
                        <a:t>IaaS </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Authentication - Developers</a:t>
                      </a:r>
                      <a:endParaRPr sz="1800"/>
                    </a:p>
                  </a:txBody>
                  <a:tcPr marL="91450" marR="91450" marT="45725" marB="45725">
                    <a:lnR w="12700" cap="flat" cmpd="sng">
                      <a:solidFill>
                        <a:schemeClr val="lt1"/>
                      </a:solidFill>
                      <a:prstDash val="solid"/>
                      <a:round/>
                      <a:headEnd type="none" w="sm" len="sm"/>
                      <a:tailEnd type="none" w="sm" len="sm"/>
                    </a:lnR>
                    <a:solidFill>
                      <a:srgbClr val="F2F2F2"/>
                    </a:solidFill>
                  </a:tcPr>
                </a:tc>
                <a:tc>
                  <a:txBody>
                    <a:bodyPr/>
                    <a:lstStyle/>
                    <a:p>
                      <a:pPr marL="0" marR="0" lvl="0" indent="0" algn="l" rtl="0">
                        <a:spcBef>
                          <a:spcPts val="0"/>
                        </a:spcBef>
                        <a:spcAft>
                          <a:spcPts val="0"/>
                        </a:spcAft>
                        <a:buNone/>
                      </a:pPr>
                      <a:r>
                        <a:rPr lang="en" sz="1800"/>
                        <a:t>Team member's identity is continuously validated, not only for initial access but also throughout the lifecycle of the session; only uses phishing-resistant MFA. Uses dynamic, attribute-based access control.</a:t>
                      </a:r>
                      <a:endParaRPr sz="1800"/>
                    </a:p>
                  </a:txBody>
                  <a:tcPr marL="91425" marR="45700" marT="45700" marB="45725">
                    <a:lnL w="12700"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64"/>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Devices</a:t>
            </a:r>
            <a:endParaRPr/>
          </a:p>
        </p:txBody>
      </p:sp>
      <p:sp>
        <p:nvSpPr>
          <p:cNvPr id="416" name="Google Shape;416;p64"/>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endParaRPr/>
          </a:p>
        </p:txBody>
      </p:sp>
      <p:graphicFrame>
        <p:nvGraphicFramePr>
          <p:cNvPr id="417" name="Google Shape;417;p64"/>
          <p:cNvGraphicFramePr/>
          <p:nvPr/>
        </p:nvGraphicFramePr>
        <p:xfrm>
          <a:off x="311723" y="1152463"/>
          <a:ext cx="8520575" cy="3416420"/>
        </p:xfrm>
        <a:graphic>
          <a:graphicData uri="http://schemas.openxmlformats.org/drawingml/2006/table">
            <a:tbl>
              <a:tblPr firstRow="1" bandRow="1">
                <a:noFill/>
                <a:tableStyleId>{56AF8DD5-8909-46D2-AC88-92FF6E2DBE66}</a:tableStyleId>
              </a:tblPr>
              <a:tblGrid>
                <a:gridCol w="603000">
                  <a:extLst>
                    <a:ext uri="{9D8B030D-6E8A-4147-A177-3AD203B41FA5}">
                      <a16:colId xmlns:a16="http://schemas.microsoft.com/office/drawing/2014/main" val="20000"/>
                    </a:ext>
                  </a:extLst>
                </a:gridCol>
                <a:gridCol w="909875">
                  <a:extLst>
                    <a:ext uri="{9D8B030D-6E8A-4147-A177-3AD203B41FA5}">
                      <a16:colId xmlns:a16="http://schemas.microsoft.com/office/drawing/2014/main" val="20001"/>
                    </a:ext>
                  </a:extLst>
                </a:gridCol>
                <a:gridCol w="1692150">
                  <a:extLst>
                    <a:ext uri="{9D8B030D-6E8A-4147-A177-3AD203B41FA5}">
                      <a16:colId xmlns:a16="http://schemas.microsoft.com/office/drawing/2014/main" val="20002"/>
                    </a:ext>
                  </a:extLst>
                </a:gridCol>
                <a:gridCol w="1839100">
                  <a:extLst>
                    <a:ext uri="{9D8B030D-6E8A-4147-A177-3AD203B41FA5}">
                      <a16:colId xmlns:a16="http://schemas.microsoft.com/office/drawing/2014/main" val="20003"/>
                    </a:ext>
                  </a:extLst>
                </a:gridCol>
                <a:gridCol w="1859825">
                  <a:extLst>
                    <a:ext uri="{9D8B030D-6E8A-4147-A177-3AD203B41FA5}">
                      <a16:colId xmlns:a16="http://schemas.microsoft.com/office/drawing/2014/main" val="20004"/>
                    </a:ext>
                  </a:extLst>
                </a:gridCol>
                <a:gridCol w="1616625">
                  <a:extLst>
                    <a:ext uri="{9D8B030D-6E8A-4147-A177-3AD203B41FA5}">
                      <a16:colId xmlns:a16="http://schemas.microsoft.com/office/drawing/2014/main" val="20005"/>
                    </a:ext>
                  </a:extLst>
                </a:gridCol>
              </a:tblGrid>
              <a:tr h="355300">
                <a:tc>
                  <a:txBody>
                    <a:bodyPr/>
                    <a:lstStyle/>
                    <a:p>
                      <a:pPr marL="0" marR="0" lvl="0" indent="0" algn="l" rtl="0">
                        <a:spcBef>
                          <a:spcPts val="0"/>
                        </a:spcBef>
                        <a:spcAft>
                          <a:spcPts val="0"/>
                        </a:spcAft>
                        <a:buNone/>
                      </a:pPr>
                      <a:r>
                        <a:rPr lang="en" sz="1100"/>
                        <a:t>Model</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Function</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Traditional</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Initial</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Advanced</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Optimal</a:t>
                      </a:r>
                      <a:endParaRPr sz="1100"/>
                    </a:p>
                  </a:txBody>
                  <a:tcPr marL="91450" marR="91450" marT="45725" marB="45725">
                    <a:solidFill>
                      <a:schemeClr val="accent4"/>
                    </a:solidFill>
                  </a:tcPr>
                </a:tc>
                <a:extLst>
                  <a:ext uri="{0D108BD9-81ED-4DB2-BD59-A6C34878D82A}">
                    <a16:rowId xmlns:a16="http://schemas.microsoft.com/office/drawing/2014/main" val="10000"/>
                  </a:ext>
                </a:extLst>
              </a:tr>
              <a:tr h="1412525">
                <a:tc>
                  <a:txBody>
                    <a:bodyPr/>
                    <a:lstStyle/>
                    <a:p>
                      <a:pPr marL="0" marR="0" lvl="0" indent="0" algn="l" rtl="0">
                        <a:spcBef>
                          <a:spcPts val="0"/>
                        </a:spcBef>
                        <a:spcAft>
                          <a:spcPts val="0"/>
                        </a:spcAft>
                        <a:buNone/>
                      </a:pPr>
                      <a:r>
                        <a:rPr lang="en" sz="1100"/>
                        <a:t>CISA</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Governance</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Agency sets some policies for the lifecycle of their traditional and peripheral computing devices and relies on manual processes to maintain (e.g., update, patch, sanitize) these devices.</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Agency sets and enforces</a:t>
                      </a:r>
                      <a:endParaRPr sz="1100"/>
                    </a:p>
                    <a:p>
                      <a:pPr marL="0" marR="0" lvl="0" indent="0" algn="l" rtl="0">
                        <a:spcBef>
                          <a:spcPts val="0"/>
                        </a:spcBef>
                        <a:spcAft>
                          <a:spcPts val="0"/>
                        </a:spcAft>
                        <a:buNone/>
                      </a:pPr>
                      <a:r>
                        <a:rPr lang="en" sz="1100"/>
                        <a:t>policies for the procurement of new devices, the lifecycle of non-traditional computing</a:t>
                      </a:r>
                      <a:endParaRPr sz="1100"/>
                    </a:p>
                    <a:p>
                      <a:pPr marL="0" marR="0" lvl="0" indent="0" algn="l" rtl="0">
                        <a:spcBef>
                          <a:spcPts val="0"/>
                        </a:spcBef>
                        <a:spcAft>
                          <a:spcPts val="0"/>
                        </a:spcAft>
                        <a:buNone/>
                      </a:pPr>
                      <a:r>
                        <a:rPr lang="en" sz="1100"/>
                        <a:t>devices and virtual assets, and for regularly conducting</a:t>
                      </a:r>
                      <a:endParaRPr sz="1100"/>
                    </a:p>
                    <a:p>
                      <a:pPr marL="0" marR="0" lvl="0" indent="0" algn="l" rtl="0">
                        <a:spcBef>
                          <a:spcPts val="0"/>
                        </a:spcBef>
                        <a:spcAft>
                          <a:spcPts val="0"/>
                        </a:spcAft>
                        <a:buNone/>
                      </a:pPr>
                      <a:r>
                        <a:rPr lang="en" sz="1100"/>
                        <a:t>monitoring and scanning of</a:t>
                      </a:r>
                      <a:endParaRPr sz="1100"/>
                    </a:p>
                    <a:p>
                      <a:pPr marL="0" marR="0" lvl="0" indent="0" algn="l" rtl="0">
                        <a:spcBef>
                          <a:spcPts val="0"/>
                        </a:spcBef>
                        <a:spcAft>
                          <a:spcPts val="0"/>
                        </a:spcAft>
                        <a:buNone/>
                      </a:pPr>
                      <a:r>
                        <a:rPr lang="en" sz="1100"/>
                        <a:t>devices.</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Agency sets enterprise-wide</a:t>
                      </a:r>
                      <a:endParaRPr sz="1100"/>
                    </a:p>
                    <a:p>
                      <a:pPr marL="0" marR="0" lvl="0" indent="0" algn="l" rtl="0">
                        <a:spcBef>
                          <a:spcPts val="0"/>
                        </a:spcBef>
                        <a:spcAft>
                          <a:spcPts val="0"/>
                        </a:spcAft>
                        <a:buNone/>
                      </a:pPr>
                      <a:r>
                        <a:rPr lang="en" sz="1100"/>
                        <a:t>policies for the lifecycle of</a:t>
                      </a:r>
                      <a:endParaRPr sz="1100"/>
                    </a:p>
                    <a:p>
                      <a:pPr marL="0" marR="0" lvl="0" indent="0" algn="l" rtl="0">
                        <a:spcBef>
                          <a:spcPts val="0"/>
                        </a:spcBef>
                        <a:spcAft>
                          <a:spcPts val="0"/>
                        </a:spcAft>
                        <a:buNone/>
                      </a:pPr>
                      <a:r>
                        <a:rPr lang="en" sz="1100"/>
                        <a:t>devices and virtual assets,</a:t>
                      </a:r>
                      <a:endParaRPr sz="1100"/>
                    </a:p>
                    <a:p>
                      <a:pPr marL="0" marR="0" lvl="0" indent="0" algn="l" rtl="0">
                        <a:spcBef>
                          <a:spcPts val="0"/>
                        </a:spcBef>
                        <a:spcAft>
                          <a:spcPts val="0"/>
                        </a:spcAft>
                        <a:buNone/>
                      </a:pPr>
                      <a:r>
                        <a:rPr lang="en" sz="1100"/>
                        <a:t>including their enumeration</a:t>
                      </a:r>
                      <a:endParaRPr sz="1100"/>
                    </a:p>
                    <a:p>
                      <a:pPr marL="0" marR="0" lvl="0" indent="0" algn="l" rtl="0">
                        <a:spcBef>
                          <a:spcPts val="0"/>
                        </a:spcBef>
                        <a:spcAft>
                          <a:spcPts val="0"/>
                        </a:spcAft>
                        <a:buNone/>
                      </a:pPr>
                      <a:r>
                        <a:rPr lang="en" sz="1100"/>
                        <a:t>and accountability, with</a:t>
                      </a:r>
                      <a:endParaRPr sz="1100"/>
                    </a:p>
                    <a:p>
                      <a:pPr marL="0" marR="0" lvl="0" indent="0" algn="l" rtl="0">
                        <a:spcBef>
                          <a:spcPts val="0"/>
                        </a:spcBef>
                        <a:spcAft>
                          <a:spcPts val="0"/>
                        </a:spcAft>
                        <a:buNone/>
                      </a:pPr>
                      <a:r>
                        <a:rPr lang="en" sz="1100"/>
                        <a:t>some automated</a:t>
                      </a:r>
                      <a:endParaRPr sz="1100"/>
                    </a:p>
                    <a:p>
                      <a:pPr marL="0" marR="0" lvl="0" indent="0" algn="l" rtl="0">
                        <a:spcBef>
                          <a:spcPts val="0"/>
                        </a:spcBef>
                        <a:spcAft>
                          <a:spcPts val="0"/>
                        </a:spcAft>
                        <a:buNone/>
                      </a:pPr>
                      <a:r>
                        <a:rPr lang="en" sz="1100"/>
                        <a:t>enforcement mechanisms.</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Agency automates policies for the lifecycle of all network-connected devices and virtual assets across the enterprise.</a:t>
                      </a:r>
                      <a:endParaRPr sz="1100"/>
                    </a:p>
                  </a:txBody>
                  <a:tcPr marL="91450" marR="91450" marT="45725" marB="45725">
                    <a:solidFill>
                      <a:srgbClr val="F2F2F2"/>
                    </a:solidFill>
                  </a:tcPr>
                </a:tc>
                <a:extLst>
                  <a:ext uri="{0D108BD9-81ED-4DB2-BD59-A6C34878D82A}">
                    <a16:rowId xmlns:a16="http://schemas.microsoft.com/office/drawing/2014/main" val="10001"/>
                  </a:ext>
                </a:extLst>
              </a:tr>
              <a:tr h="1628550">
                <a:tc>
                  <a:txBody>
                    <a:bodyPr/>
                    <a:lstStyle/>
                    <a:p>
                      <a:pPr marL="0" marR="0" lvl="0" indent="0" algn="l" rtl="0">
                        <a:spcBef>
                          <a:spcPts val="0"/>
                        </a:spcBef>
                        <a:spcAft>
                          <a:spcPts val="0"/>
                        </a:spcAft>
                        <a:buNone/>
                      </a:pPr>
                      <a:r>
                        <a:rPr lang="en" sz="1100"/>
                        <a:t>IaaS</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Governance</a:t>
                      </a:r>
                      <a:endParaRPr sz="1100"/>
                    </a:p>
                  </a:txBody>
                  <a:tcPr marL="91450" marR="91450" marT="45725" marB="45725">
                    <a:solidFill>
                      <a:srgbClr val="F2F2F2"/>
                    </a:solidFill>
                  </a:tcPr>
                </a:tc>
                <a:tc>
                  <a:txBody>
                    <a:bodyPr/>
                    <a:lstStyle/>
                    <a:p>
                      <a:pPr marL="0" lvl="0" indent="0" algn="l" rtl="0">
                        <a:spcBef>
                          <a:spcPts val="0"/>
                        </a:spcBef>
                        <a:spcAft>
                          <a:spcPts val="0"/>
                        </a:spcAft>
                        <a:buNone/>
                      </a:pPr>
                      <a:r>
                        <a:rPr lang="en" sz="1100"/>
                        <a:t>Team has some lifecycle policies for the digital assets in their application.  They rely on manual processes to maintain the devices.  Gold Images may be used.</a:t>
                      </a:r>
                      <a:endParaRPr sz="1100"/>
                    </a:p>
                  </a:txBody>
                  <a:tcPr marL="91425" marR="45700" marT="45700" marB="45725">
                    <a:solidFill>
                      <a:srgbClr val="F2F2F2"/>
                    </a:solidFill>
                  </a:tcPr>
                </a:tc>
                <a:tc>
                  <a:txBody>
                    <a:bodyPr/>
                    <a:lstStyle/>
                    <a:p>
                      <a:pPr marL="0" lvl="0" indent="0" algn="l" rtl="0">
                        <a:spcBef>
                          <a:spcPts val="0"/>
                        </a:spcBef>
                        <a:spcAft>
                          <a:spcPts val="0"/>
                        </a:spcAft>
                        <a:buNone/>
                      </a:pPr>
                      <a:r>
                        <a:rPr lang="en" sz="1100"/>
                        <a:t>Team has a documented device lifecycle plan, which is implemented manually.  Monitoring and scanning of devices is automated.  Routine patching is done monthly.  Gold Images are used where possible.</a:t>
                      </a:r>
                      <a:endParaRPr sz="1100"/>
                    </a:p>
                  </a:txBody>
                  <a:tcPr marL="91425" marR="45700" marT="45700" marB="45725">
                    <a:solidFill>
                      <a:srgbClr val="F2F2F2"/>
                    </a:solidFill>
                  </a:tcPr>
                </a:tc>
                <a:tc>
                  <a:txBody>
                    <a:bodyPr/>
                    <a:lstStyle/>
                    <a:p>
                      <a:pPr marL="0" marR="0" lvl="0" indent="0" algn="l" rtl="0">
                        <a:spcBef>
                          <a:spcPts val="0"/>
                        </a:spcBef>
                        <a:spcAft>
                          <a:spcPts val="0"/>
                        </a:spcAft>
                        <a:buNone/>
                      </a:pPr>
                      <a:r>
                        <a:rPr lang="en" sz="1100"/>
                        <a:t>Device lifecycle plan is implemented both manually and automatically. Gold Images are used where possible. Routine patching is done at least every two weeks. System automates notifications for device policy deviations.</a:t>
                      </a:r>
                      <a:endParaRPr sz="1100"/>
                    </a:p>
                  </a:txBody>
                  <a:tcPr marL="91425" marR="45700" marT="45700" marB="45725">
                    <a:solidFill>
                      <a:srgbClr val="F2F2F2"/>
                    </a:solidFill>
                  </a:tcPr>
                </a:tc>
                <a:tc>
                  <a:txBody>
                    <a:bodyPr/>
                    <a:lstStyle/>
                    <a:p>
                      <a:pPr marL="0" marR="0" lvl="0" indent="0" algn="l" rtl="0">
                        <a:spcBef>
                          <a:spcPts val="0"/>
                        </a:spcBef>
                        <a:spcAft>
                          <a:spcPts val="0"/>
                        </a:spcAft>
                        <a:buNone/>
                      </a:pPr>
                      <a:r>
                        <a:rPr lang="en" sz="1100"/>
                        <a:t>Device lifecycle plan is automated. Gold Images are used where possible. Routine patching is done at least every two weeks.  Team employs auto-remediation for device non-compliance.</a:t>
                      </a:r>
                      <a:endParaRPr sz="11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65"/>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Devices &gt; Governance &gt; Traditional</a:t>
            </a:r>
            <a:endParaRPr/>
          </a:p>
        </p:txBody>
      </p:sp>
      <p:graphicFrame>
        <p:nvGraphicFramePr>
          <p:cNvPr id="423" name="Google Shape;423;p65"/>
          <p:cNvGraphicFramePr/>
          <p:nvPr/>
        </p:nvGraphicFramePr>
        <p:xfrm>
          <a:off x="311698" y="1152463"/>
          <a:ext cx="7590525" cy="2469025"/>
        </p:xfrm>
        <a:graphic>
          <a:graphicData uri="http://schemas.openxmlformats.org/drawingml/2006/table">
            <a:tbl>
              <a:tblPr firstRow="1" bandRow="1">
                <a:noFill/>
                <a:tableStyleId>{56AF8DD5-8909-46D2-AC88-92FF6E2DBE66}</a:tableStyleId>
              </a:tblPr>
              <a:tblGrid>
                <a:gridCol w="902150">
                  <a:extLst>
                    <a:ext uri="{9D8B030D-6E8A-4147-A177-3AD203B41FA5}">
                      <a16:colId xmlns:a16="http://schemas.microsoft.com/office/drawing/2014/main" val="20000"/>
                    </a:ext>
                  </a:extLst>
                </a:gridCol>
                <a:gridCol w="1481975">
                  <a:extLst>
                    <a:ext uri="{9D8B030D-6E8A-4147-A177-3AD203B41FA5}">
                      <a16:colId xmlns:a16="http://schemas.microsoft.com/office/drawing/2014/main" val="20001"/>
                    </a:ext>
                  </a:extLst>
                </a:gridCol>
                <a:gridCol w="5206400">
                  <a:extLst>
                    <a:ext uri="{9D8B030D-6E8A-4147-A177-3AD203B41FA5}">
                      <a16:colId xmlns:a16="http://schemas.microsoft.com/office/drawing/2014/main" val="20002"/>
                    </a:ext>
                  </a:extLst>
                </a:gridCol>
              </a:tblGrid>
              <a:tr h="30727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Traditional</a:t>
                      </a:r>
                      <a:endParaRPr sz="1800"/>
                    </a:p>
                  </a:txBody>
                  <a:tcPr marL="91450" marR="91450" marT="45725" marB="45725">
                    <a:solidFill>
                      <a:schemeClr val="accent4"/>
                    </a:solidFill>
                  </a:tcPr>
                </a:tc>
                <a:extLst>
                  <a:ext uri="{0D108BD9-81ED-4DB2-BD59-A6C34878D82A}">
                    <a16:rowId xmlns:a16="http://schemas.microsoft.com/office/drawing/2014/main" val="10000"/>
                  </a:ext>
                </a:extLst>
              </a:tr>
              <a:tr h="919125">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Governance</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sets some policies for the lifecycle of their traditional and peripheral computing devices and relies on manual processes to maintain (e.g., update, patch, sanitize) these devices.</a:t>
                      </a:r>
                      <a:endParaRPr sz="1800"/>
                    </a:p>
                  </a:txBody>
                  <a:tcPr marL="91450" marR="91450" marT="45725" marB="45725">
                    <a:solidFill>
                      <a:srgbClr val="F2F2F2"/>
                    </a:solidFill>
                  </a:tcPr>
                </a:tc>
                <a:extLst>
                  <a:ext uri="{0D108BD9-81ED-4DB2-BD59-A6C34878D82A}">
                    <a16:rowId xmlns:a16="http://schemas.microsoft.com/office/drawing/2014/main" val="10001"/>
                  </a:ext>
                </a:extLst>
              </a:tr>
              <a:tr h="914525">
                <a:tc>
                  <a:txBody>
                    <a:bodyPr/>
                    <a:lstStyle/>
                    <a:p>
                      <a:pPr marL="0" marR="0" lvl="0" indent="0" algn="l" rtl="0">
                        <a:spcBef>
                          <a:spcPts val="0"/>
                        </a:spcBef>
                        <a:spcAft>
                          <a:spcPts val="0"/>
                        </a:spcAft>
                        <a:buNone/>
                      </a:pPr>
                      <a:r>
                        <a:rPr lang="en" sz="1800"/>
                        <a:t>IaaS</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Governance</a:t>
                      </a:r>
                      <a:endParaRPr sz="1800"/>
                    </a:p>
                  </a:txBody>
                  <a:tcPr marL="91450" marR="91450" marT="45725" marB="45725">
                    <a:solidFill>
                      <a:srgbClr val="F2F2F2"/>
                    </a:solidFill>
                  </a:tcPr>
                </a:tc>
                <a:tc>
                  <a:txBody>
                    <a:bodyPr/>
                    <a:lstStyle/>
                    <a:p>
                      <a:pPr marL="0" lvl="0" indent="0" algn="l" rtl="0">
                        <a:spcBef>
                          <a:spcPts val="0"/>
                        </a:spcBef>
                        <a:spcAft>
                          <a:spcPts val="0"/>
                        </a:spcAft>
                        <a:buNone/>
                      </a:pPr>
                      <a:r>
                        <a:rPr lang="en" sz="1800"/>
                        <a:t>Team has some lifecycle policies for the digital assets in their application.  They rely on manual processes to maintain the devices.  Gold Images may be used.</a:t>
                      </a:r>
                      <a:endParaRPr sz="18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66"/>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Devices &gt; Governance &gt; Initial</a:t>
            </a:r>
            <a:endParaRPr/>
          </a:p>
        </p:txBody>
      </p:sp>
      <p:graphicFrame>
        <p:nvGraphicFramePr>
          <p:cNvPr id="429" name="Google Shape;429;p66"/>
          <p:cNvGraphicFramePr/>
          <p:nvPr/>
        </p:nvGraphicFramePr>
        <p:xfrm>
          <a:off x="311723" y="1152463"/>
          <a:ext cx="7590525" cy="3017525"/>
        </p:xfrm>
        <a:graphic>
          <a:graphicData uri="http://schemas.openxmlformats.org/drawingml/2006/table">
            <a:tbl>
              <a:tblPr firstRow="1" bandRow="1">
                <a:noFill/>
                <a:tableStyleId>{56AF8DD5-8909-46D2-AC88-92FF6E2DBE66}</a:tableStyleId>
              </a:tblPr>
              <a:tblGrid>
                <a:gridCol w="902150">
                  <a:extLst>
                    <a:ext uri="{9D8B030D-6E8A-4147-A177-3AD203B41FA5}">
                      <a16:colId xmlns:a16="http://schemas.microsoft.com/office/drawing/2014/main" val="20000"/>
                    </a:ext>
                  </a:extLst>
                </a:gridCol>
                <a:gridCol w="1481975">
                  <a:extLst>
                    <a:ext uri="{9D8B030D-6E8A-4147-A177-3AD203B41FA5}">
                      <a16:colId xmlns:a16="http://schemas.microsoft.com/office/drawing/2014/main" val="20001"/>
                    </a:ext>
                  </a:extLst>
                </a:gridCol>
                <a:gridCol w="5206400">
                  <a:extLst>
                    <a:ext uri="{9D8B030D-6E8A-4147-A177-3AD203B41FA5}">
                      <a16:colId xmlns:a16="http://schemas.microsoft.com/office/drawing/2014/main" val="20002"/>
                    </a:ext>
                  </a:extLst>
                </a:gridCol>
              </a:tblGrid>
              <a:tr h="24182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Initial</a:t>
                      </a:r>
                      <a:endParaRPr sz="1800"/>
                    </a:p>
                  </a:txBody>
                  <a:tcPr marL="91450" marR="91450" marT="45725" marB="45725">
                    <a:solidFill>
                      <a:schemeClr val="accent4"/>
                    </a:solidFill>
                  </a:tcPr>
                </a:tc>
                <a:extLst>
                  <a:ext uri="{0D108BD9-81ED-4DB2-BD59-A6C34878D82A}">
                    <a16:rowId xmlns:a16="http://schemas.microsoft.com/office/drawing/2014/main" val="10000"/>
                  </a:ext>
                </a:extLst>
              </a:tr>
              <a:tr h="911750">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Governance</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sets and enforces policies for the procurement of new devices, the lifecycle of non-traditional computing devices and virtual assets, and for regularly conducting monitoring and scanning of devices.</a:t>
                      </a:r>
                      <a:endParaRPr sz="1800"/>
                    </a:p>
                  </a:txBody>
                  <a:tcPr marL="91450" marR="91450" marT="45725" marB="45725">
                    <a:solidFill>
                      <a:srgbClr val="F2F2F2"/>
                    </a:solidFill>
                  </a:tcPr>
                </a:tc>
                <a:extLst>
                  <a:ext uri="{0D108BD9-81ED-4DB2-BD59-A6C34878D82A}">
                    <a16:rowId xmlns:a16="http://schemas.microsoft.com/office/drawing/2014/main" val="10001"/>
                  </a:ext>
                </a:extLst>
              </a:tr>
              <a:tr h="835425">
                <a:tc>
                  <a:txBody>
                    <a:bodyPr/>
                    <a:lstStyle/>
                    <a:p>
                      <a:pPr marL="0" marR="0" lvl="0" indent="0" algn="l" rtl="0">
                        <a:spcBef>
                          <a:spcPts val="0"/>
                        </a:spcBef>
                        <a:spcAft>
                          <a:spcPts val="0"/>
                        </a:spcAft>
                        <a:buNone/>
                      </a:pPr>
                      <a:r>
                        <a:rPr lang="en" sz="1800"/>
                        <a:t>IaaS</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Governance</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Team has a documented device lifecycle plan, which is implemented manually.  Monitoring and scanning of devices is automated.  Routine patching is done monthly.  Gold Images are used where possible.</a:t>
                      </a:r>
                      <a:endParaRPr sz="18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8"/>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Who Are We?</a:t>
            </a:r>
            <a:endParaRPr/>
          </a:p>
        </p:txBody>
      </p:sp>
      <p:sp>
        <p:nvSpPr>
          <p:cNvPr id="293" name="Google Shape;293;p48"/>
          <p:cNvSpPr txBox="1">
            <a:spLocks noGrp="1"/>
          </p:cNvSpPr>
          <p:nvPr>
            <p:ph type="body" idx="1"/>
          </p:nvPr>
        </p:nvSpPr>
        <p:spPr>
          <a:xfrm>
            <a:off x="311700" y="1152475"/>
            <a:ext cx="64479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dirty="0"/>
              <a:t>[</a:t>
            </a:r>
            <a:r>
              <a:rPr lang="en" i="1" dirty="0"/>
              <a:t>Presenter</a:t>
            </a:r>
            <a:r>
              <a:rPr lang="en" dirty="0"/>
              <a:t>] </a:t>
            </a:r>
            <a:r>
              <a:rPr lang="en" b="1" dirty="0"/>
              <a:t>Jeff Bond</a:t>
            </a:r>
            <a:r>
              <a:rPr lang="en" dirty="0"/>
              <a:t>, Director of Security Architecture at Aquia</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dirty="0"/>
              <a:t>Supporting Centers for Medicare and Medicaid Services (CMS) on their Zero Trust journey.</a:t>
            </a:r>
            <a:endParaRPr dirty="0"/>
          </a:p>
          <a:p>
            <a:pPr marL="0" lvl="0" indent="0" algn="l" rtl="0">
              <a:spcBef>
                <a:spcPts val="800"/>
              </a:spcBef>
              <a:spcAft>
                <a:spcPts val="0"/>
              </a:spcAft>
              <a:buNone/>
            </a:pPr>
            <a:r>
              <a:rPr lang="en" dirty="0"/>
              <a:t>Came from DoD contracting for 16-ish years doing all the security jobs from analyst to architect. Working Zero Trust for the last 3 years.</a:t>
            </a:r>
            <a:endParaRPr dirty="0"/>
          </a:p>
          <a:p>
            <a:pPr marL="0" lvl="0" indent="0" algn="l" rtl="0">
              <a:spcBef>
                <a:spcPts val="800"/>
              </a:spcBef>
              <a:spcAft>
                <a:spcPts val="0"/>
              </a:spcAft>
              <a:buNone/>
            </a:pP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dirty="0"/>
              <a:t>[</a:t>
            </a:r>
            <a:r>
              <a:rPr lang="en" i="1" dirty="0"/>
              <a:t>Creator</a:t>
            </a:r>
            <a:r>
              <a:rPr lang="en" dirty="0"/>
              <a:t>] </a:t>
            </a:r>
            <a:r>
              <a:rPr lang="en" b="1" dirty="0"/>
              <a:t>Elizabeth Schweinsberg</a:t>
            </a:r>
            <a:r>
              <a:rPr lang="en" dirty="0"/>
              <a:t>, Digital Services Expert at CMS</a:t>
            </a:r>
            <a:endParaRPr dirty="0"/>
          </a:p>
        </p:txBody>
      </p:sp>
      <p:pic>
        <p:nvPicPr>
          <p:cNvPr id="294" name="Google Shape;294;p48"/>
          <p:cNvPicPr preferRelativeResize="0"/>
          <p:nvPr/>
        </p:nvPicPr>
        <p:blipFill>
          <a:blip r:embed="rId3">
            <a:alphaModFix/>
          </a:blip>
          <a:stretch>
            <a:fillRect/>
          </a:stretch>
        </p:blipFill>
        <p:spPr>
          <a:xfrm>
            <a:off x="7263138" y="933388"/>
            <a:ext cx="1282500" cy="1282500"/>
          </a:xfrm>
          <a:prstGeom prst="rect">
            <a:avLst/>
          </a:prstGeom>
          <a:noFill/>
          <a:ln>
            <a:noFill/>
          </a:ln>
        </p:spPr>
      </p:pic>
      <p:pic>
        <p:nvPicPr>
          <p:cNvPr id="295" name="Google Shape;295;p48"/>
          <p:cNvPicPr preferRelativeResize="0"/>
          <p:nvPr/>
        </p:nvPicPr>
        <p:blipFill>
          <a:blip r:embed="rId4">
            <a:alphaModFix/>
          </a:blip>
          <a:stretch>
            <a:fillRect/>
          </a:stretch>
        </p:blipFill>
        <p:spPr>
          <a:xfrm>
            <a:off x="7297686" y="2554188"/>
            <a:ext cx="1213399" cy="849400"/>
          </a:xfrm>
          <a:prstGeom prst="rect">
            <a:avLst/>
          </a:prstGeom>
          <a:noFill/>
          <a:ln>
            <a:noFill/>
          </a:ln>
        </p:spPr>
      </p:pic>
      <p:pic>
        <p:nvPicPr>
          <p:cNvPr id="296" name="Google Shape;296;p48"/>
          <p:cNvPicPr preferRelativeResize="0"/>
          <p:nvPr/>
        </p:nvPicPr>
        <p:blipFill>
          <a:blip r:embed="rId5">
            <a:alphaModFix/>
          </a:blip>
          <a:stretch>
            <a:fillRect/>
          </a:stretch>
        </p:blipFill>
        <p:spPr>
          <a:xfrm>
            <a:off x="6830675" y="3462091"/>
            <a:ext cx="2147424" cy="7480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67"/>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Devices  &gt; Governance &gt; Advanced</a:t>
            </a:r>
            <a:endParaRPr/>
          </a:p>
        </p:txBody>
      </p:sp>
      <p:graphicFrame>
        <p:nvGraphicFramePr>
          <p:cNvPr id="435" name="Google Shape;435;p67"/>
          <p:cNvGraphicFramePr/>
          <p:nvPr/>
        </p:nvGraphicFramePr>
        <p:xfrm>
          <a:off x="311723" y="1152463"/>
          <a:ext cx="7590525" cy="3017525"/>
        </p:xfrm>
        <a:graphic>
          <a:graphicData uri="http://schemas.openxmlformats.org/drawingml/2006/table">
            <a:tbl>
              <a:tblPr firstRow="1" bandRow="1">
                <a:noFill/>
                <a:tableStyleId>{56AF8DD5-8909-46D2-AC88-92FF6E2DBE66}</a:tableStyleId>
              </a:tblPr>
              <a:tblGrid>
                <a:gridCol w="902150">
                  <a:extLst>
                    <a:ext uri="{9D8B030D-6E8A-4147-A177-3AD203B41FA5}">
                      <a16:colId xmlns:a16="http://schemas.microsoft.com/office/drawing/2014/main" val="20000"/>
                    </a:ext>
                  </a:extLst>
                </a:gridCol>
                <a:gridCol w="1481975">
                  <a:extLst>
                    <a:ext uri="{9D8B030D-6E8A-4147-A177-3AD203B41FA5}">
                      <a16:colId xmlns:a16="http://schemas.microsoft.com/office/drawing/2014/main" val="20001"/>
                    </a:ext>
                  </a:extLst>
                </a:gridCol>
                <a:gridCol w="5206400">
                  <a:extLst>
                    <a:ext uri="{9D8B030D-6E8A-4147-A177-3AD203B41FA5}">
                      <a16:colId xmlns:a16="http://schemas.microsoft.com/office/drawing/2014/main" val="20002"/>
                    </a:ext>
                  </a:extLst>
                </a:gridCol>
              </a:tblGrid>
              <a:tr h="24182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Advanced</a:t>
                      </a:r>
                      <a:endParaRPr sz="1800"/>
                    </a:p>
                  </a:txBody>
                  <a:tcPr marL="91450" marR="91450" marT="45725" marB="45725">
                    <a:solidFill>
                      <a:schemeClr val="accent4"/>
                    </a:solidFill>
                  </a:tcPr>
                </a:tc>
                <a:extLst>
                  <a:ext uri="{0D108BD9-81ED-4DB2-BD59-A6C34878D82A}">
                    <a16:rowId xmlns:a16="http://schemas.microsoft.com/office/drawing/2014/main" val="10000"/>
                  </a:ext>
                </a:extLst>
              </a:tr>
              <a:tr h="911750">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Governance</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sets enterprise-wide policies for the lifecycle of devices and virtual assets, including their enumeration and accountability, with some automated enforcement mechanisms.</a:t>
                      </a:r>
                      <a:endParaRPr sz="1800"/>
                    </a:p>
                  </a:txBody>
                  <a:tcPr marL="91450" marR="91450" marT="45725" marB="45725">
                    <a:solidFill>
                      <a:srgbClr val="F2F2F2"/>
                    </a:solidFill>
                  </a:tcPr>
                </a:tc>
                <a:extLst>
                  <a:ext uri="{0D108BD9-81ED-4DB2-BD59-A6C34878D82A}">
                    <a16:rowId xmlns:a16="http://schemas.microsoft.com/office/drawing/2014/main" val="10001"/>
                  </a:ext>
                </a:extLst>
              </a:tr>
              <a:tr h="819975">
                <a:tc>
                  <a:txBody>
                    <a:bodyPr/>
                    <a:lstStyle/>
                    <a:p>
                      <a:pPr marL="0" marR="0" lvl="0" indent="0" algn="l" rtl="0">
                        <a:spcBef>
                          <a:spcPts val="0"/>
                        </a:spcBef>
                        <a:spcAft>
                          <a:spcPts val="0"/>
                        </a:spcAft>
                        <a:buNone/>
                      </a:pPr>
                      <a:r>
                        <a:rPr lang="en" sz="1800"/>
                        <a:t>IaaS</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Governance</a:t>
                      </a:r>
                      <a:endParaRPr sz="1800"/>
                    </a:p>
                  </a:txBody>
                  <a:tcPr marL="91450" marR="91450" marT="45725" marB="45725">
                    <a:solidFill>
                      <a:srgbClr val="F2F2F2"/>
                    </a:solidFill>
                  </a:tcPr>
                </a:tc>
                <a:tc>
                  <a:txBody>
                    <a:bodyPr/>
                    <a:lstStyle/>
                    <a:p>
                      <a:pPr marL="0" lvl="0" indent="0" algn="l" rtl="0">
                        <a:spcBef>
                          <a:spcPts val="0"/>
                        </a:spcBef>
                        <a:spcAft>
                          <a:spcPts val="0"/>
                        </a:spcAft>
                        <a:buNone/>
                      </a:pPr>
                      <a:r>
                        <a:rPr lang="en" sz="1800"/>
                        <a:t>Device lifecycle plan is implemented both manually and automatically. Gold Images are used where possible. Routine patching is done at least every two weeks. System automates notifications for device policy deviations.</a:t>
                      </a:r>
                      <a:endParaRPr sz="18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68"/>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Devices &gt; Governance &gt; Optimal</a:t>
            </a:r>
            <a:endParaRPr/>
          </a:p>
        </p:txBody>
      </p:sp>
      <p:graphicFrame>
        <p:nvGraphicFramePr>
          <p:cNvPr id="441" name="Google Shape;441;p68"/>
          <p:cNvGraphicFramePr/>
          <p:nvPr/>
        </p:nvGraphicFramePr>
        <p:xfrm>
          <a:off x="311698" y="1167938"/>
          <a:ext cx="7590525" cy="2468885"/>
        </p:xfrm>
        <a:graphic>
          <a:graphicData uri="http://schemas.openxmlformats.org/drawingml/2006/table">
            <a:tbl>
              <a:tblPr firstRow="1" bandRow="1">
                <a:noFill/>
                <a:tableStyleId>{56AF8DD5-8909-46D2-AC88-92FF6E2DBE66}</a:tableStyleId>
              </a:tblPr>
              <a:tblGrid>
                <a:gridCol w="902150">
                  <a:extLst>
                    <a:ext uri="{9D8B030D-6E8A-4147-A177-3AD203B41FA5}">
                      <a16:colId xmlns:a16="http://schemas.microsoft.com/office/drawing/2014/main" val="20000"/>
                    </a:ext>
                  </a:extLst>
                </a:gridCol>
                <a:gridCol w="1481975">
                  <a:extLst>
                    <a:ext uri="{9D8B030D-6E8A-4147-A177-3AD203B41FA5}">
                      <a16:colId xmlns:a16="http://schemas.microsoft.com/office/drawing/2014/main" val="20001"/>
                    </a:ext>
                  </a:extLst>
                </a:gridCol>
                <a:gridCol w="5206400">
                  <a:extLst>
                    <a:ext uri="{9D8B030D-6E8A-4147-A177-3AD203B41FA5}">
                      <a16:colId xmlns:a16="http://schemas.microsoft.com/office/drawing/2014/main" val="20002"/>
                    </a:ext>
                  </a:extLst>
                </a:gridCol>
              </a:tblGrid>
              <a:tr h="24182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Optimal</a:t>
                      </a:r>
                      <a:endParaRPr sz="1800"/>
                    </a:p>
                  </a:txBody>
                  <a:tcPr marL="91450" marR="91450" marT="45725" marB="45725">
                    <a:solidFill>
                      <a:schemeClr val="accent4"/>
                    </a:solidFill>
                  </a:tcPr>
                </a:tc>
                <a:extLst>
                  <a:ext uri="{0D108BD9-81ED-4DB2-BD59-A6C34878D82A}">
                    <a16:rowId xmlns:a16="http://schemas.microsoft.com/office/drawing/2014/main" val="10000"/>
                  </a:ext>
                </a:extLst>
              </a:tr>
              <a:tr h="911750">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Governance</a:t>
                      </a:r>
                      <a:endParaRPr sz="1800"/>
                    </a:p>
                  </a:txBody>
                  <a:tcPr marL="91450" marR="91450" marT="45725" marB="45725">
                    <a:solidFill>
                      <a:srgbClr val="F2F2F2"/>
                    </a:solidFill>
                  </a:tcPr>
                </a:tc>
                <a:tc>
                  <a:txBody>
                    <a:bodyPr/>
                    <a:lstStyle/>
                    <a:p>
                      <a:pPr marL="0" lvl="0" indent="0" algn="l" rtl="0">
                        <a:spcBef>
                          <a:spcPts val="0"/>
                        </a:spcBef>
                        <a:spcAft>
                          <a:spcPts val="0"/>
                        </a:spcAft>
                        <a:buNone/>
                      </a:pPr>
                      <a:r>
                        <a:rPr lang="en" sz="1800"/>
                        <a:t>Agency automates policies for the lifecycle of all network-connected devices and virtual assets across the enterprise.</a:t>
                      </a:r>
                      <a:endParaRPr sz="1800"/>
                    </a:p>
                  </a:txBody>
                  <a:tcPr marL="91450" marR="91450" marT="45725" marB="45725">
                    <a:solidFill>
                      <a:srgbClr val="F2F2F2"/>
                    </a:solidFill>
                  </a:tcPr>
                </a:tc>
                <a:extLst>
                  <a:ext uri="{0D108BD9-81ED-4DB2-BD59-A6C34878D82A}">
                    <a16:rowId xmlns:a16="http://schemas.microsoft.com/office/drawing/2014/main" val="10001"/>
                  </a:ext>
                </a:extLst>
              </a:tr>
              <a:tr h="951450">
                <a:tc>
                  <a:txBody>
                    <a:bodyPr/>
                    <a:lstStyle/>
                    <a:p>
                      <a:pPr marL="0" marR="0" lvl="0" indent="0" algn="l" rtl="0">
                        <a:spcBef>
                          <a:spcPts val="0"/>
                        </a:spcBef>
                        <a:spcAft>
                          <a:spcPts val="0"/>
                        </a:spcAft>
                        <a:buNone/>
                      </a:pPr>
                      <a:r>
                        <a:rPr lang="en" sz="1800"/>
                        <a:t>IaaS</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Governance</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Device lifecycle plan is automated. Gold Images are used where possible. Routine patching is done at least every two weeks.  Team employs auto-remediation for device non-compliance.</a:t>
                      </a:r>
                      <a:endParaRPr sz="18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6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Data</a:t>
            </a:r>
            <a:endParaRPr/>
          </a:p>
        </p:txBody>
      </p:sp>
      <p:graphicFrame>
        <p:nvGraphicFramePr>
          <p:cNvPr id="447" name="Google Shape;447;p69"/>
          <p:cNvGraphicFramePr/>
          <p:nvPr/>
        </p:nvGraphicFramePr>
        <p:xfrm>
          <a:off x="311698" y="1152463"/>
          <a:ext cx="8520600" cy="3587500"/>
        </p:xfrm>
        <a:graphic>
          <a:graphicData uri="http://schemas.openxmlformats.org/drawingml/2006/table">
            <a:tbl>
              <a:tblPr firstRow="1" bandRow="1">
                <a:noFill/>
                <a:tableStyleId>{56AF8DD5-8909-46D2-AC88-92FF6E2DBE66}</a:tableStyleId>
              </a:tblPr>
              <a:tblGrid>
                <a:gridCol w="559875">
                  <a:extLst>
                    <a:ext uri="{9D8B030D-6E8A-4147-A177-3AD203B41FA5}">
                      <a16:colId xmlns:a16="http://schemas.microsoft.com/office/drawing/2014/main" val="20000"/>
                    </a:ext>
                  </a:extLst>
                </a:gridCol>
                <a:gridCol w="823775">
                  <a:extLst>
                    <a:ext uri="{9D8B030D-6E8A-4147-A177-3AD203B41FA5}">
                      <a16:colId xmlns:a16="http://schemas.microsoft.com/office/drawing/2014/main" val="20001"/>
                    </a:ext>
                  </a:extLst>
                </a:gridCol>
                <a:gridCol w="1804325">
                  <a:extLst>
                    <a:ext uri="{9D8B030D-6E8A-4147-A177-3AD203B41FA5}">
                      <a16:colId xmlns:a16="http://schemas.microsoft.com/office/drawing/2014/main" val="20002"/>
                    </a:ext>
                  </a:extLst>
                </a:gridCol>
                <a:gridCol w="1696050">
                  <a:extLst>
                    <a:ext uri="{9D8B030D-6E8A-4147-A177-3AD203B41FA5}">
                      <a16:colId xmlns:a16="http://schemas.microsoft.com/office/drawing/2014/main" val="20003"/>
                    </a:ext>
                  </a:extLst>
                </a:gridCol>
                <a:gridCol w="1853550">
                  <a:extLst>
                    <a:ext uri="{9D8B030D-6E8A-4147-A177-3AD203B41FA5}">
                      <a16:colId xmlns:a16="http://schemas.microsoft.com/office/drawing/2014/main" val="20004"/>
                    </a:ext>
                  </a:extLst>
                </a:gridCol>
                <a:gridCol w="1783025">
                  <a:extLst>
                    <a:ext uri="{9D8B030D-6E8A-4147-A177-3AD203B41FA5}">
                      <a16:colId xmlns:a16="http://schemas.microsoft.com/office/drawing/2014/main" val="20005"/>
                    </a:ext>
                  </a:extLst>
                </a:gridCol>
              </a:tblGrid>
              <a:tr h="337350">
                <a:tc>
                  <a:txBody>
                    <a:bodyPr/>
                    <a:lstStyle/>
                    <a:p>
                      <a:pPr marL="0" marR="0" lvl="0" indent="0" algn="l" rtl="0">
                        <a:spcBef>
                          <a:spcPts val="0"/>
                        </a:spcBef>
                        <a:spcAft>
                          <a:spcPts val="0"/>
                        </a:spcAft>
                        <a:buNone/>
                      </a:pPr>
                      <a:r>
                        <a:rPr lang="en" sz="1100"/>
                        <a:t>Model</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Function</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Traditional</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Initial</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Advanced</a:t>
                      </a:r>
                      <a:endParaRPr sz="1100"/>
                    </a:p>
                  </a:txBody>
                  <a:tcPr marL="91450" marR="91450" marT="45725" marB="45725">
                    <a:solidFill>
                      <a:schemeClr val="accent4"/>
                    </a:solidFill>
                  </a:tcPr>
                </a:tc>
                <a:tc>
                  <a:txBody>
                    <a:bodyPr/>
                    <a:lstStyle/>
                    <a:p>
                      <a:pPr marL="0" marR="0" lvl="0" indent="0" algn="l" rtl="0">
                        <a:spcBef>
                          <a:spcPts val="0"/>
                        </a:spcBef>
                        <a:spcAft>
                          <a:spcPts val="0"/>
                        </a:spcAft>
                        <a:buNone/>
                      </a:pPr>
                      <a:r>
                        <a:rPr lang="en" sz="1100"/>
                        <a:t>Optimal</a:t>
                      </a:r>
                      <a:endParaRPr sz="1100"/>
                    </a:p>
                  </a:txBody>
                  <a:tcPr marL="91450" marR="91450" marT="45725" marB="45725">
                    <a:solidFill>
                      <a:schemeClr val="accent4"/>
                    </a:solidFill>
                  </a:tcPr>
                </a:tc>
                <a:extLst>
                  <a:ext uri="{0D108BD9-81ED-4DB2-BD59-A6C34878D82A}">
                    <a16:rowId xmlns:a16="http://schemas.microsoft.com/office/drawing/2014/main" val="10000"/>
                  </a:ext>
                </a:extLst>
              </a:tr>
              <a:tr h="1717200">
                <a:tc>
                  <a:txBody>
                    <a:bodyPr/>
                    <a:lstStyle/>
                    <a:p>
                      <a:pPr marL="0" marR="0" lvl="0" indent="0" algn="l" rtl="0">
                        <a:spcBef>
                          <a:spcPts val="0"/>
                        </a:spcBef>
                        <a:spcAft>
                          <a:spcPts val="0"/>
                        </a:spcAft>
                        <a:buNone/>
                      </a:pPr>
                      <a:r>
                        <a:rPr lang="en" sz="1100"/>
                        <a:t>CISA</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Data Encryption</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Agency encrypts minimal agency data at rest and in transit and relies on manual or ad hoc processes to manage and secure encryption keys. </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Agency encrypts all data in transit and, where feasible, data at rest (e.g., mission critical data and data stored in external environments) and begins to formalize key management policies and secure encryption keys</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Agency encrypts all data at rest and in transit across the enterprise to the maximum extent possible, begins to incorporate cryptographic agility, and protects encryption keys (i.e., secrets are not hard coded and are rotated on a regular basis). </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Agency encrypts data in use where appropriate, enforces least privilege principles for secure key management enterprise-wide, and applies encryption using up-to-date standards and cryptographic agility to the extent possible.</a:t>
                      </a:r>
                      <a:endParaRPr sz="1100"/>
                    </a:p>
                  </a:txBody>
                  <a:tcPr marL="91450" marR="91450" marT="45725" marB="45725">
                    <a:solidFill>
                      <a:srgbClr val="F2F2F2"/>
                    </a:solidFill>
                  </a:tcPr>
                </a:tc>
                <a:extLst>
                  <a:ext uri="{0D108BD9-81ED-4DB2-BD59-A6C34878D82A}">
                    <a16:rowId xmlns:a16="http://schemas.microsoft.com/office/drawing/2014/main" val="10001"/>
                  </a:ext>
                </a:extLst>
              </a:tr>
              <a:tr h="1482300">
                <a:tc>
                  <a:txBody>
                    <a:bodyPr/>
                    <a:lstStyle/>
                    <a:p>
                      <a:pPr marL="0" marR="0" lvl="0" indent="0" algn="l" rtl="0">
                        <a:spcBef>
                          <a:spcPts val="0"/>
                        </a:spcBef>
                        <a:spcAft>
                          <a:spcPts val="0"/>
                        </a:spcAft>
                        <a:buNone/>
                      </a:pPr>
                      <a:r>
                        <a:rPr lang="en" sz="1100"/>
                        <a:t>IaaS </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Data Encryption</a:t>
                      </a:r>
                      <a:endParaRPr sz="1100"/>
                    </a:p>
                  </a:txBody>
                  <a:tcPr marL="91450" marR="91450" marT="45725" marB="45725">
                    <a:solidFill>
                      <a:srgbClr val="F2F2F2"/>
                    </a:solidFill>
                  </a:tcPr>
                </a:tc>
                <a:tc>
                  <a:txBody>
                    <a:bodyPr/>
                    <a:lstStyle/>
                    <a:p>
                      <a:pPr marL="0" marR="0" lvl="0" indent="0" algn="l" rtl="0">
                        <a:spcBef>
                          <a:spcPts val="0"/>
                        </a:spcBef>
                        <a:spcAft>
                          <a:spcPts val="0"/>
                        </a:spcAft>
                        <a:buNone/>
                      </a:pPr>
                      <a:r>
                        <a:rPr lang="en" sz="1100"/>
                        <a:t>Team only encrypts some data stores at rest or in transit.  Team relies on manual or ad hoc processes to manage and secure encryption keys.</a:t>
                      </a:r>
                      <a:r>
                        <a:rPr lang="en" sz="1100" b="0" i="0" u="none" strike="noStrike">
                          <a:solidFill>
                            <a:srgbClr val="000000"/>
                          </a:solidFill>
                          <a:latin typeface="Calibri"/>
                          <a:ea typeface="Calibri"/>
                          <a:cs typeface="Calibri"/>
                          <a:sym typeface="Calibri"/>
                        </a:rPr>
                        <a:t>		</a:t>
                      </a:r>
                      <a:endParaRPr sz="1100"/>
                    </a:p>
                  </a:txBody>
                  <a:tcPr marL="91425" marR="45700" marT="45700" marB="45725">
                    <a:solidFill>
                      <a:srgbClr val="F2F2F2"/>
                    </a:solidFill>
                  </a:tcPr>
                </a:tc>
                <a:tc>
                  <a:txBody>
                    <a:bodyPr/>
                    <a:lstStyle/>
                    <a:p>
                      <a:pPr marL="0" lvl="0" indent="0" algn="l" rtl="0">
                        <a:spcBef>
                          <a:spcPts val="0"/>
                        </a:spcBef>
                        <a:spcAft>
                          <a:spcPts val="0"/>
                        </a:spcAft>
                        <a:buNone/>
                      </a:pPr>
                      <a:r>
                        <a:rPr lang="en" sz="1100"/>
                        <a:t>Team encrypts all data at rest and all data in transit outside of the IaaS account.  Team has begun  to formalize key management policies and secure encryption keys.</a:t>
                      </a:r>
                      <a:endParaRPr sz="1100"/>
                    </a:p>
                  </a:txBody>
                  <a:tcPr marL="91425" marR="45700" marT="45700" marB="45725">
                    <a:solidFill>
                      <a:srgbClr val="F2F2F2"/>
                    </a:solidFill>
                  </a:tcPr>
                </a:tc>
                <a:tc>
                  <a:txBody>
                    <a:bodyPr/>
                    <a:lstStyle/>
                    <a:p>
                      <a:pPr marL="0" lvl="0" indent="0" algn="l" rtl="0">
                        <a:spcBef>
                          <a:spcPts val="0"/>
                        </a:spcBef>
                        <a:spcAft>
                          <a:spcPts val="0"/>
                        </a:spcAft>
                        <a:buNone/>
                      </a:pPr>
                      <a:r>
                        <a:rPr lang="en" sz="1100"/>
                        <a:t>Team encrypts all data at rest and in transit (both within and outside of the IaaS account) to the maximum extent possible.  Team incorporates cryptographic agility into their processes and protects encryption keys.</a:t>
                      </a:r>
                      <a:endParaRPr sz="1100"/>
                    </a:p>
                  </a:txBody>
                  <a:tcPr marL="91425" marR="45700" marT="45700" marB="45725">
                    <a:solidFill>
                      <a:srgbClr val="F2F2F2"/>
                    </a:solidFill>
                  </a:tcPr>
                </a:tc>
                <a:tc>
                  <a:txBody>
                    <a:bodyPr/>
                    <a:lstStyle/>
                    <a:p>
                      <a:pPr marL="0" marR="0" lvl="0" indent="0" algn="l" rtl="0">
                        <a:spcBef>
                          <a:spcPts val="0"/>
                        </a:spcBef>
                        <a:spcAft>
                          <a:spcPts val="0"/>
                        </a:spcAft>
                        <a:buNone/>
                      </a:pPr>
                      <a:r>
                        <a:rPr lang="en" sz="1100"/>
                        <a:t>Team</a:t>
                      </a:r>
                      <a:r>
                        <a:rPr lang="en" sz="1100" b="0" i="0" u="none" strike="noStrike">
                          <a:solidFill>
                            <a:srgbClr val="000000"/>
                          </a:solidFill>
                          <a:latin typeface="Calibri"/>
                          <a:ea typeface="Calibri"/>
                          <a:cs typeface="Calibri"/>
                          <a:sym typeface="Calibri"/>
                        </a:rPr>
                        <a:t> </a:t>
                      </a:r>
                      <a:r>
                        <a:rPr lang="en" sz="1100"/>
                        <a:t>encrypted data in use where appropriate.  Team enforces least privilege for key management, and applies encryption using up-to-date standards and cryptographic agility to the extent possible.</a:t>
                      </a:r>
                      <a:endParaRPr sz="11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70"/>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Data &gt; Encryption &gt; Traditional</a:t>
            </a:r>
            <a:endParaRPr/>
          </a:p>
        </p:txBody>
      </p:sp>
      <p:graphicFrame>
        <p:nvGraphicFramePr>
          <p:cNvPr id="453" name="Google Shape;453;p70"/>
          <p:cNvGraphicFramePr/>
          <p:nvPr/>
        </p:nvGraphicFramePr>
        <p:xfrm>
          <a:off x="311698" y="1152463"/>
          <a:ext cx="7596675" cy="2743205"/>
        </p:xfrm>
        <a:graphic>
          <a:graphicData uri="http://schemas.openxmlformats.org/drawingml/2006/table">
            <a:tbl>
              <a:tblPr firstRow="1" bandRow="1">
                <a:noFill/>
                <a:tableStyleId>{56AF8DD5-8909-46D2-AC88-92FF6E2DBE66}</a:tableStyleId>
              </a:tblPr>
              <a:tblGrid>
                <a:gridCol w="1321925">
                  <a:extLst>
                    <a:ext uri="{9D8B030D-6E8A-4147-A177-3AD203B41FA5}">
                      <a16:colId xmlns:a16="http://schemas.microsoft.com/office/drawing/2014/main" val="20000"/>
                    </a:ext>
                  </a:extLst>
                </a:gridCol>
                <a:gridCol w="1945000">
                  <a:extLst>
                    <a:ext uri="{9D8B030D-6E8A-4147-A177-3AD203B41FA5}">
                      <a16:colId xmlns:a16="http://schemas.microsoft.com/office/drawing/2014/main" val="20001"/>
                    </a:ext>
                  </a:extLst>
                </a:gridCol>
                <a:gridCol w="4329750">
                  <a:extLst>
                    <a:ext uri="{9D8B030D-6E8A-4147-A177-3AD203B41FA5}">
                      <a16:colId xmlns:a16="http://schemas.microsoft.com/office/drawing/2014/main" val="20002"/>
                    </a:ext>
                  </a:extLst>
                </a:gridCol>
              </a:tblGrid>
              <a:tr h="26702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Traditional</a:t>
                      </a:r>
                      <a:endParaRPr sz="1800"/>
                    </a:p>
                  </a:txBody>
                  <a:tcPr marL="91450" marR="91450" marT="45725" marB="45725">
                    <a:solidFill>
                      <a:schemeClr val="accent4"/>
                    </a:solidFill>
                  </a:tcPr>
                </a:tc>
                <a:extLst>
                  <a:ext uri="{0D108BD9-81ED-4DB2-BD59-A6C34878D82A}">
                    <a16:rowId xmlns:a16="http://schemas.microsoft.com/office/drawing/2014/main" val="10000"/>
                  </a:ext>
                </a:extLst>
              </a:tr>
              <a:tr h="878325">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Data Encryption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encrypts minimal agency data at rest and in transit and relies on manual or ad hoc processes to manage and secure encryption keys. </a:t>
                      </a:r>
                      <a:endParaRPr sz="1800"/>
                    </a:p>
                  </a:txBody>
                  <a:tcPr marL="91450" marR="91450" marT="45725" marB="45725">
                    <a:solidFill>
                      <a:srgbClr val="F2F2F2"/>
                    </a:solidFill>
                  </a:tcPr>
                </a:tc>
                <a:extLst>
                  <a:ext uri="{0D108BD9-81ED-4DB2-BD59-A6C34878D82A}">
                    <a16:rowId xmlns:a16="http://schemas.microsoft.com/office/drawing/2014/main" val="10001"/>
                  </a:ext>
                </a:extLst>
              </a:tr>
              <a:tr h="853000">
                <a:tc>
                  <a:txBody>
                    <a:bodyPr/>
                    <a:lstStyle/>
                    <a:p>
                      <a:pPr marL="0" marR="0" lvl="0" indent="0" algn="l" rtl="0">
                        <a:spcBef>
                          <a:spcPts val="0"/>
                        </a:spcBef>
                        <a:spcAft>
                          <a:spcPts val="0"/>
                        </a:spcAft>
                        <a:buNone/>
                      </a:pPr>
                      <a:r>
                        <a:rPr lang="en" sz="1800"/>
                        <a:t>IaaS </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Data Encryption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Team </a:t>
                      </a:r>
                      <a:r>
                        <a:rPr lang="en" sz="1800" b="0" i="0" u="none" strike="noStrike">
                          <a:solidFill>
                            <a:srgbClr val="000000"/>
                          </a:solidFill>
                          <a:latin typeface="Calibri"/>
                          <a:ea typeface="Calibri"/>
                          <a:cs typeface="Calibri"/>
                          <a:sym typeface="Calibri"/>
                        </a:rPr>
                        <a:t>only encrypts some data stores at rest</a:t>
                      </a:r>
                      <a:r>
                        <a:rPr lang="en" sz="1800"/>
                        <a:t> or in transit.  Team relies on manual or ad hoc processes to manage and secure encryption keys.</a:t>
                      </a:r>
                      <a:endParaRPr sz="18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71"/>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Data &gt; Encryption &gt; Initial</a:t>
            </a:r>
            <a:endParaRPr/>
          </a:p>
        </p:txBody>
      </p:sp>
      <p:graphicFrame>
        <p:nvGraphicFramePr>
          <p:cNvPr id="459" name="Google Shape;459;p71"/>
          <p:cNvGraphicFramePr/>
          <p:nvPr/>
        </p:nvGraphicFramePr>
        <p:xfrm>
          <a:off x="311698" y="1152463"/>
          <a:ext cx="7596675" cy="3291845"/>
        </p:xfrm>
        <a:graphic>
          <a:graphicData uri="http://schemas.openxmlformats.org/drawingml/2006/table">
            <a:tbl>
              <a:tblPr firstRow="1" bandRow="1">
                <a:noFill/>
                <a:tableStyleId>{56AF8DD5-8909-46D2-AC88-92FF6E2DBE66}</a:tableStyleId>
              </a:tblPr>
              <a:tblGrid>
                <a:gridCol w="1321925">
                  <a:extLst>
                    <a:ext uri="{9D8B030D-6E8A-4147-A177-3AD203B41FA5}">
                      <a16:colId xmlns:a16="http://schemas.microsoft.com/office/drawing/2014/main" val="20000"/>
                    </a:ext>
                  </a:extLst>
                </a:gridCol>
                <a:gridCol w="1945000">
                  <a:extLst>
                    <a:ext uri="{9D8B030D-6E8A-4147-A177-3AD203B41FA5}">
                      <a16:colId xmlns:a16="http://schemas.microsoft.com/office/drawing/2014/main" val="20001"/>
                    </a:ext>
                  </a:extLst>
                </a:gridCol>
                <a:gridCol w="4329750">
                  <a:extLst>
                    <a:ext uri="{9D8B030D-6E8A-4147-A177-3AD203B41FA5}">
                      <a16:colId xmlns:a16="http://schemas.microsoft.com/office/drawing/2014/main" val="20002"/>
                    </a:ext>
                  </a:extLst>
                </a:gridCol>
              </a:tblGrid>
              <a:tr h="26702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Initial</a:t>
                      </a:r>
                      <a:endParaRPr sz="1800"/>
                    </a:p>
                  </a:txBody>
                  <a:tcPr marL="91450" marR="91450" marT="45725" marB="45725">
                    <a:solidFill>
                      <a:schemeClr val="accent4"/>
                    </a:solidFill>
                  </a:tcPr>
                </a:tc>
                <a:extLst>
                  <a:ext uri="{0D108BD9-81ED-4DB2-BD59-A6C34878D82A}">
                    <a16:rowId xmlns:a16="http://schemas.microsoft.com/office/drawing/2014/main" val="10000"/>
                  </a:ext>
                </a:extLst>
              </a:tr>
              <a:tr h="878325">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Data Encryption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encrypts all data in transit and, where feasible, data at rest (e.g., mission critical data and data stored in external environments) and begins to formalize key management policies and secure encryption keys</a:t>
                      </a:r>
                      <a:endParaRPr sz="1800"/>
                    </a:p>
                  </a:txBody>
                  <a:tcPr marL="91450" marR="91450" marT="45725" marB="45725">
                    <a:solidFill>
                      <a:srgbClr val="F2F2F2"/>
                    </a:solidFill>
                  </a:tcPr>
                </a:tc>
                <a:extLst>
                  <a:ext uri="{0D108BD9-81ED-4DB2-BD59-A6C34878D82A}">
                    <a16:rowId xmlns:a16="http://schemas.microsoft.com/office/drawing/2014/main" val="10001"/>
                  </a:ext>
                </a:extLst>
              </a:tr>
              <a:tr h="853000">
                <a:tc>
                  <a:txBody>
                    <a:bodyPr/>
                    <a:lstStyle/>
                    <a:p>
                      <a:pPr marL="0" marR="0" lvl="0" indent="0" algn="l" rtl="0">
                        <a:spcBef>
                          <a:spcPts val="0"/>
                        </a:spcBef>
                        <a:spcAft>
                          <a:spcPts val="0"/>
                        </a:spcAft>
                        <a:buNone/>
                      </a:pPr>
                      <a:r>
                        <a:rPr lang="en" sz="1800"/>
                        <a:t>IaaS </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Data Encryption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Team encrypts all data at rest and all data in transit outside of the IaaS account.  Team has begun to formalize key management policies and secure encryption keys.</a:t>
                      </a:r>
                      <a:endParaRPr sz="18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72"/>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Data &gt; Encryption &gt; Advanced</a:t>
            </a:r>
            <a:endParaRPr/>
          </a:p>
        </p:txBody>
      </p:sp>
      <p:graphicFrame>
        <p:nvGraphicFramePr>
          <p:cNvPr id="465" name="Google Shape;465;p72"/>
          <p:cNvGraphicFramePr/>
          <p:nvPr/>
        </p:nvGraphicFramePr>
        <p:xfrm>
          <a:off x="311698" y="1152463"/>
          <a:ext cx="7712375" cy="3566165"/>
        </p:xfrm>
        <a:graphic>
          <a:graphicData uri="http://schemas.openxmlformats.org/drawingml/2006/table">
            <a:tbl>
              <a:tblPr firstRow="1" bandRow="1">
                <a:noFill/>
                <a:tableStyleId>{56AF8DD5-8909-46D2-AC88-92FF6E2DBE66}</a:tableStyleId>
              </a:tblPr>
              <a:tblGrid>
                <a:gridCol w="1321925">
                  <a:extLst>
                    <a:ext uri="{9D8B030D-6E8A-4147-A177-3AD203B41FA5}">
                      <a16:colId xmlns:a16="http://schemas.microsoft.com/office/drawing/2014/main" val="20000"/>
                    </a:ext>
                  </a:extLst>
                </a:gridCol>
                <a:gridCol w="1945000">
                  <a:extLst>
                    <a:ext uri="{9D8B030D-6E8A-4147-A177-3AD203B41FA5}">
                      <a16:colId xmlns:a16="http://schemas.microsoft.com/office/drawing/2014/main" val="20001"/>
                    </a:ext>
                  </a:extLst>
                </a:gridCol>
                <a:gridCol w="4445450">
                  <a:extLst>
                    <a:ext uri="{9D8B030D-6E8A-4147-A177-3AD203B41FA5}">
                      <a16:colId xmlns:a16="http://schemas.microsoft.com/office/drawing/2014/main" val="20002"/>
                    </a:ext>
                  </a:extLst>
                </a:gridCol>
              </a:tblGrid>
              <a:tr h="26702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Advanced</a:t>
                      </a:r>
                      <a:endParaRPr sz="1800"/>
                    </a:p>
                  </a:txBody>
                  <a:tcPr marL="91450" marR="91450" marT="45725" marB="45725">
                    <a:solidFill>
                      <a:schemeClr val="accent4"/>
                    </a:solidFill>
                  </a:tcPr>
                </a:tc>
                <a:extLst>
                  <a:ext uri="{0D108BD9-81ED-4DB2-BD59-A6C34878D82A}">
                    <a16:rowId xmlns:a16="http://schemas.microsoft.com/office/drawing/2014/main" val="10000"/>
                  </a:ext>
                </a:extLst>
              </a:tr>
              <a:tr h="878325">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Data Encryption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encrypts all data at rest and in transit across the enterprise to the maximum extent possible, begins to incorporate cryptographic agility, and protects encryption keys (i.e., secrets are not hard coded and are rotated on a regular basis). </a:t>
                      </a:r>
                      <a:endParaRPr sz="1800"/>
                    </a:p>
                  </a:txBody>
                  <a:tcPr marL="91450" marR="91450" marT="45725" marB="45725">
                    <a:solidFill>
                      <a:srgbClr val="F2F2F2"/>
                    </a:solidFill>
                  </a:tcPr>
                </a:tc>
                <a:extLst>
                  <a:ext uri="{0D108BD9-81ED-4DB2-BD59-A6C34878D82A}">
                    <a16:rowId xmlns:a16="http://schemas.microsoft.com/office/drawing/2014/main" val="10001"/>
                  </a:ext>
                </a:extLst>
              </a:tr>
              <a:tr h="853000">
                <a:tc>
                  <a:txBody>
                    <a:bodyPr/>
                    <a:lstStyle/>
                    <a:p>
                      <a:pPr marL="0" marR="0" lvl="0" indent="0" algn="l" rtl="0">
                        <a:spcBef>
                          <a:spcPts val="0"/>
                        </a:spcBef>
                        <a:spcAft>
                          <a:spcPts val="0"/>
                        </a:spcAft>
                        <a:buNone/>
                      </a:pPr>
                      <a:r>
                        <a:rPr lang="en" sz="1800"/>
                        <a:t>IaaS </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Data Encryption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Team encrypts all data at rest and in transit (both within and outside of the IaaS account) to the maximum extent possible.  Team incorporates cryptographic agility into their processes and protects encryption keys.</a:t>
                      </a:r>
                      <a:endParaRPr sz="18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73"/>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vs. IaaS: Data &gt; Encryption &gt; Optimal</a:t>
            </a:r>
            <a:endParaRPr/>
          </a:p>
        </p:txBody>
      </p:sp>
      <p:graphicFrame>
        <p:nvGraphicFramePr>
          <p:cNvPr id="471" name="Google Shape;471;p73"/>
          <p:cNvGraphicFramePr/>
          <p:nvPr/>
        </p:nvGraphicFramePr>
        <p:xfrm>
          <a:off x="311698" y="1152463"/>
          <a:ext cx="7596675" cy="3566165"/>
        </p:xfrm>
        <a:graphic>
          <a:graphicData uri="http://schemas.openxmlformats.org/drawingml/2006/table">
            <a:tbl>
              <a:tblPr firstRow="1" bandRow="1">
                <a:noFill/>
                <a:tableStyleId>{56AF8DD5-8909-46D2-AC88-92FF6E2DBE66}</a:tableStyleId>
              </a:tblPr>
              <a:tblGrid>
                <a:gridCol w="1321925">
                  <a:extLst>
                    <a:ext uri="{9D8B030D-6E8A-4147-A177-3AD203B41FA5}">
                      <a16:colId xmlns:a16="http://schemas.microsoft.com/office/drawing/2014/main" val="20000"/>
                    </a:ext>
                  </a:extLst>
                </a:gridCol>
                <a:gridCol w="1945000">
                  <a:extLst>
                    <a:ext uri="{9D8B030D-6E8A-4147-A177-3AD203B41FA5}">
                      <a16:colId xmlns:a16="http://schemas.microsoft.com/office/drawing/2014/main" val="20001"/>
                    </a:ext>
                  </a:extLst>
                </a:gridCol>
                <a:gridCol w="4329750">
                  <a:extLst>
                    <a:ext uri="{9D8B030D-6E8A-4147-A177-3AD203B41FA5}">
                      <a16:colId xmlns:a16="http://schemas.microsoft.com/office/drawing/2014/main" val="20002"/>
                    </a:ext>
                  </a:extLst>
                </a:gridCol>
              </a:tblGrid>
              <a:tr h="267025">
                <a:tc>
                  <a:txBody>
                    <a:bodyPr/>
                    <a:lstStyle/>
                    <a:p>
                      <a:pPr marL="0" marR="0" lvl="0" indent="0" algn="l" rtl="0">
                        <a:spcBef>
                          <a:spcPts val="0"/>
                        </a:spcBef>
                        <a:spcAft>
                          <a:spcPts val="0"/>
                        </a:spcAft>
                        <a:buNone/>
                      </a:pPr>
                      <a:r>
                        <a:rPr lang="en" sz="1800"/>
                        <a:t>Model</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Function</a:t>
                      </a:r>
                      <a:endParaRPr sz="1800"/>
                    </a:p>
                  </a:txBody>
                  <a:tcPr marL="91450" marR="91450" marT="45725" marB="45725">
                    <a:solidFill>
                      <a:schemeClr val="accent4"/>
                    </a:solidFill>
                  </a:tcPr>
                </a:tc>
                <a:tc>
                  <a:txBody>
                    <a:bodyPr/>
                    <a:lstStyle/>
                    <a:p>
                      <a:pPr marL="0" marR="0" lvl="0" indent="0" algn="l" rtl="0">
                        <a:spcBef>
                          <a:spcPts val="0"/>
                        </a:spcBef>
                        <a:spcAft>
                          <a:spcPts val="0"/>
                        </a:spcAft>
                        <a:buNone/>
                      </a:pPr>
                      <a:r>
                        <a:rPr lang="en" sz="1800"/>
                        <a:t>Optimal</a:t>
                      </a:r>
                      <a:endParaRPr sz="1800"/>
                    </a:p>
                  </a:txBody>
                  <a:tcPr marL="91450" marR="91450" marT="45725" marB="45725">
                    <a:solidFill>
                      <a:schemeClr val="accent4"/>
                    </a:solidFill>
                  </a:tcPr>
                </a:tc>
                <a:extLst>
                  <a:ext uri="{0D108BD9-81ED-4DB2-BD59-A6C34878D82A}">
                    <a16:rowId xmlns:a16="http://schemas.microsoft.com/office/drawing/2014/main" val="10000"/>
                  </a:ext>
                </a:extLst>
              </a:tr>
              <a:tr h="878325">
                <a:tc>
                  <a:txBody>
                    <a:bodyPr/>
                    <a:lstStyle/>
                    <a:p>
                      <a:pPr marL="0" marR="0" lvl="0" indent="0" algn="l" rtl="0">
                        <a:spcBef>
                          <a:spcPts val="0"/>
                        </a:spcBef>
                        <a:spcAft>
                          <a:spcPts val="0"/>
                        </a:spcAft>
                        <a:buNone/>
                      </a:pPr>
                      <a:r>
                        <a:rPr lang="en" sz="1800"/>
                        <a:t>CISA</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Data Encryption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Agency encrypts data in use where appropriate, enforces least privilege principles for secure key management enterprise-wide, and applies encryption using up-to-date standards and cryptographic agility to the extent possible.</a:t>
                      </a:r>
                      <a:endParaRPr sz="1800"/>
                    </a:p>
                  </a:txBody>
                  <a:tcPr marL="91450" marR="91450" marT="45725" marB="45725">
                    <a:solidFill>
                      <a:srgbClr val="F2F2F2"/>
                    </a:solidFill>
                  </a:tcPr>
                </a:tc>
                <a:extLst>
                  <a:ext uri="{0D108BD9-81ED-4DB2-BD59-A6C34878D82A}">
                    <a16:rowId xmlns:a16="http://schemas.microsoft.com/office/drawing/2014/main" val="10001"/>
                  </a:ext>
                </a:extLst>
              </a:tr>
              <a:tr h="853000">
                <a:tc>
                  <a:txBody>
                    <a:bodyPr/>
                    <a:lstStyle/>
                    <a:p>
                      <a:pPr marL="0" marR="0" lvl="0" indent="0" algn="l" rtl="0">
                        <a:spcBef>
                          <a:spcPts val="0"/>
                        </a:spcBef>
                        <a:spcAft>
                          <a:spcPts val="0"/>
                        </a:spcAft>
                        <a:buNone/>
                      </a:pPr>
                      <a:r>
                        <a:rPr lang="en" sz="1800"/>
                        <a:t>IaaS </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Data Encryption</a:t>
                      </a:r>
                      <a:endParaRPr sz="1800"/>
                    </a:p>
                  </a:txBody>
                  <a:tcPr marL="91450" marR="91450" marT="45725" marB="45725">
                    <a:solidFill>
                      <a:srgbClr val="F2F2F2"/>
                    </a:solidFill>
                  </a:tcPr>
                </a:tc>
                <a:tc>
                  <a:txBody>
                    <a:bodyPr/>
                    <a:lstStyle/>
                    <a:p>
                      <a:pPr marL="0" marR="0" lvl="0" indent="0" algn="l" rtl="0">
                        <a:spcBef>
                          <a:spcPts val="0"/>
                        </a:spcBef>
                        <a:spcAft>
                          <a:spcPts val="0"/>
                        </a:spcAft>
                        <a:buNone/>
                      </a:pPr>
                      <a:r>
                        <a:rPr lang="en" sz="1800"/>
                        <a:t>Team encrypted data in use where appropriate.  Team enforces least privilege for key management, and applies encryption using up-to-date standards and cryptographic agility to the extent possible.</a:t>
                      </a:r>
                      <a:endParaRPr sz="1800"/>
                    </a:p>
                  </a:txBody>
                  <a:tcPr marL="91425" marR="45700" marT="45700" marB="45725">
                    <a:solidFill>
                      <a:srgbClr val="F2F2F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74"/>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Collecting data at scale</a:t>
            </a:r>
            <a:endParaRPr/>
          </a:p>
        </p:txBody>
      </p:sp>
      <p:sp>
        <p:nvSpPr>
          <p:cNvPr id="477" name="Google Shape;477;p74"/>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Survey questions for fun and profit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75"/>
          <p:cNvSpPr txBox="1">
            <a:spLocks noGrp="1"/>
          </p:cNvSpPr>
          <p:nvPr>
            <p:ph type="title"/>
          </p:nvPr>
        </p:nvSpPr>
        <p:spPr>
          <a:xfrm>
            <a:off x="628650" y="455737"/>
            <a:ext cx="7886700" cy="456000"/>
          </a:xfrm>
          <a:prstGeom prst="rect">
            <a:avLst/>
          </a:prstGeom>
        </p:spPr>
        <p:txBody>
          <a:bodyPr spcFirstLastPara="1" wrap="square" lIns="0" tIns="34275" rIns="0" bIns="34275" anchor="t" anchorCtr="0">
            <a:noAutofit/>
          </a:bodyPr>
          <a:lstStyle/>
          <a:p>
            <a:pPr marL="0" lvl="0" indent="0" algn="l" rtl="0">
              <a:spcBef>
                <a:spcPts val="0"/>
              </a:spcBef>
              <a:spcAft>
                <a:spcPts val="0"/>
              </a:spcAft>
              <a:buNone/>
            </a:pPr>
            <a:r>
              <a:rPr lang="en"/>
              <a:t>Creating Questions: Identity</a:t>
            </a:r>
            <a:endParaRPr/>
          </a:p>
        </p:txBody>
      </p:sp>
      <p:sp>
        <p:nvSpPr>
          <p:cNvPr id="483" name="Google Shape;483;p75"/>
          <p:cNvSpPr txBox="1">
            <a:spLocks noGrp="1"/>
          </p:cNvSpPr>
          <p:nvPr>
            <p:ph type="body" idx="1"/>
          </p:nvPr>
        </p:nvSpPr>
        <p:spPr>
          <a:xfrm>
            <a:off x="478048" y="911612"/>
            <a:ext cx="3843300" cy="3613200"/>
          </a:xfrm>
          <a:prstGeom prst="rect">
            <a:avLst/>
          </a:prstGeom>
        </p:spPr>
        <p:txBody>
          <a:bodyPr spcFirstLastPara="1" wrap="square" lIns="0" tIns="274325" rIns="0" bIns="137150" anchor="t" anchorCtr="0">
            <a:noAutofit/>
          </a:bodyPr>
          <a:lstStyle/>
          <a:p>
            <a:pPr marL="0" lvl="0" indent="0" algn="l" rtl="0">
              <a:spcBef>
                <a:spcPts val="800"/>
              </a:spcBef>
              <a:spcAft>
                <a:spcPts val="0"/>
              </a:spcAft>
              <a:buNone/>
            </a:pPr>
            <a:r>
              <a:rPr lang="en" b="1"/>
              <a:t>Authentication</a:t>
            </a:r>
            <a:endParaRPr b="1"/>
          </a:p>
          <a:p>
            <a:pPr marL="0" lvl="0" indent="0" algn="l" rtl="0">
              <a:spcBef>
                <a:spcPts val="800"/>
              </a:spcBef>
              <a:spcAft>
                <a:spcPts val="0"/>
              </a:spcAft>
              <a:buNone/>
            </a:pPr>
            <a:r>
              <a:rPr lang="en"/>
              <a:t>Q. Which Multifactor Authentication methods are available?</a:t>
            </a:r>
            <a:endParaRPr/>
          </a:p>
          <a:p>
            <a:pPr marL="457200" lvl="0" indent="-342900" algn="l" rtl="0">
              <a:spcBef>
                <a:spcPts val="800"/>
              </a:spcBef>
              <a:spcAft>
                <a:spcPts val="0"/>
              </a:spcAft>
              <a:buSzPts val="1800"/>
              <a:buChar char="❏"/>
            </a:pPr>
            <a:r>
              <a:rPr lang="en"/>
              <a:t>Email</a:t>
            </a:r>
            <a:endParaRPr/>
          </a:p>
          <a:p>
            <a:pPr marL="457200" lvl="0" indent="-342900" algn="l" rtl="0">
              <a:spcBef>
                <a:spcPts val="0"/>
              </a:spcBef>
              <a:spcAft>
                <a:spcPts val="0"/>
              </a:spcAft>
              <a:buSzPts val="1800"/>
              <a:buChar char="❏"/>
            </a:pPr>
            <a:r>
              <a:rPr lang="en"/>
              <a:t>SMS</a:t>
            </a:r>
            <a:endParaRPr/>
          </a:p>
          <a:p>
            <a:pPr marL="457200" lvl="0" indent="-342900" algn="l" rtl="0">
              <a:spcBef>
                <a:spcPts val="0"/>
              </a:spcBef>
              <a:spcAft>
                <a:spcPts val="0"/>
              </a:spcAft>
              <a:buSzPts val="1800"/>
              <a:buChar char="❏"/>
            </a:pPr>
            <a:r>
              <a:rPr lang="en"/>
              <a:t>OTP or Push from authenticator app (Google Authenticator or DUO)</a:t>
            </a:r>
            <a:endParaRPr/>
          </a:p>
          <a:p>
            <a:pPr marL="457200" lvl="0" indent="-342900" algn="l" rtl="0">
              <a:spcBef>
                <a:spcPts val="0"/>
              </a:spcBef>
              <a:spcAft>
                <a:spcPts val="0"/>
              </a:spcAft>
              <a:buSzPts val="1800"/>
              <a:buChar char="❏"/>
            </a:pPr>
            <a:r>
              <a:rPr lang="en"/>
              <a:t>OTP from a hardware token</a:t>
            </a:r>
            <a:endParaRPr/>
          </a:p>
          <a:p>
            <a:pPr marL="457200" lvl="0" indent="-342900" algn="l" rtl="0">
              <a:spcBef>
                <a:spcPts val="0"/>
              </a:spcBef>
              <a:spcAft>
                <a:spcPts val="0"/>
              </a:spcAft>
              <a:buSzPts val="1800"/>
              <a:buChar char="❏"/>
            </a:pPr>
            <a:r>
              <a:rPr lang="en"/>
              <a:t>PIV/certificate</a:t>
            </a:r>
            <a:endParaRPr/>
          </a:p>
          <a:p>
            <a:pPr marL="457200" lvl="0" indent="-342900" algn="l" rtl="0">
              <a:spcBef>
                <a:spcPts val="0"/>
              </a:spcBef>
              <a:spcAft>
                <a:spcPts val="0"/>
              </a:spcAft>
              <a:buSzPts val="1800"/>
              <a:buChar char="❏"/>
            </a:pPr>
            <a:r>
              <a:rPr lang="en"/>
              <a:t>FIDO2/WebAuthn</a:t>
            </a:r>
            <a:endParaRPr/>
          </a:p>
          <a:p>
            <a:pPr marL="457200" lvl="0" indent="-342900" algn="l" rtl="0">
              <a:spcBef>
                <a:spcPts val="0"/>
              </a:spcBef>
              <a:spcAft>
                <a:spcPts val="0"/>
              </a:spcAft>
              <a:buSzPts val="1800"/>
              <a:buChar char="❏"/>
            </a:pPr>
            <a:r>
              <a:rPr lang="en"/>
              <a:t>None</a:t>
            </a:r>
            <a:endParaRPr/>
          </a:p>
        </p:txBody>
      </p:sp>
      <p:sp>
        <p:nvSpPr>
          <p:cNvPr id="484" name="Google Shape;484;p75"/>
          <p:cNvSpPr txBox="1">
            <a:spLocks noGrp="1"/>
          </p:cNvSpPr>
          <p:nvPr>
            <p:ph type="body" idx="2"/>
          </p:nvPr>
        </p:nvSpPr>
        <p:spPr>
          <a:xfrm>
            <a:off x="4642625" y="911612"/>
            <a:ext cx="3872700" cy="3613200"/>
          </a:xfrm>
          <a:prstGeom prst="rect">
            <a:avLst/>
          </a:prstGeom>
        </p:spPr>
        <p:txBody>
          <a:bodyPr spcFirstLastPara="1" wrap="square" lIns="0" tIns="274325" rIns="0" bIns="137150" anchor="t" anchorCtr="0">
            <a:normAutofit/>
          </a:bodyPr>
          <a:lstStyle/>
          <a:p>
            <a:pPr marL="0" lvl="0" indent="0" algn="l" rtl="0">
              <a:spcBef>
                <a:spcPts val="800"/>
              </a:spcBef>
              <a:spcAft>
                <a:spcPts val="0"/>
              </a:spcAft>
              <a:buNone/>
            </a:pPr>
            <a:r>
              <a:rPr lang="en" b="1"/>
              <a:t>Authentication</a:t>
            </a:r>
            <a:endParaRPr b="1"/>
          </a:p>
          <a:p>
            <a:pPr marL="0" lvl="0" indent="0" algn="l" rtl="0">
              <a:spcBef>
                <a:spcPts val="800"/>
              </a:spcBef>
              <a:spcAft>
                <a:spcPts val="0"/>
              </a:spcAft>
              <a:buNone/>
            </a:pPr>
            <a:r>
              <a:rPr lang="en"/>
              <a:t>Q. Is Multifactor Authentication required?</a:t>
            </a:r>
            <a:endParaRPr/>
          </a:p>
          <a:p>
            <a:pPr marL="457200" lvl="0" indent="-342900" algn="l" rtl="0">
              <a:spcBef>
                <a:spcPts val="800"/>
              </a:spcBef>
              <a:spcAft>
                <a:spcPts val="0"/>
              </a:spcAft>
              <a:buSzPts val="1800"/>
              <a:buChar char="❏"/>
            </a:pPr>
            <a:r>
              <a:rPr lang="en"/>
              <a:t>Yes</a:t>
            </a:r>
            <a:endParaRPr/>
          </a:p>
          <a:p>
            <a:pPr marL="457200" lvl="0" indent="-342900" algn="l" rtl="0">
              <a:spcBef>
                <a:spcPts val="0"/>
              </a:spcBef>
              <a:spcAft>
                <a:spcPts val="0"/>
              </a:spcAft>
              <a:buSzPts val="1800"/>
              <a:buChar char="❏"/>
            </a:pPr>
            <a:r>
              <a:rPr lang="en"/>
              <a:t>No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76"/>
          <p:cNvSpPr txBox="1">
            <a:spLocks noGrp="1"/>
          </p:cNvSpPr>
          <p:nvPr>
            <p:ph type="title"/>
          </p:nvPr>
        </p:nvSpPr>
        <p:spPr>
          <a:xfrm>
            <a:off x="628650" y="455737"/>
            <a:ext cx="7886700" cy="456000"/>
          </a:xfrm>
          <a:prstGeom prst="rect">
            <a:avLst/>
          </a:prstGeom>
        </p:spPr>
        <p:txBody>
          <a:bodyPr spcFirstLastPara="1" wrap="square" lIns="0" tIns="34275" rIns="0" bIns="34275" anchor="t" anchorCtr="0">
            <a:noAutofit/>
          </a:bodyPr>
          <a:lstStyle/>
          <a:p>
            <a:pPr marL="0" lvl="0" indent="0" algn="l" rtl="0">
              <a:spcBef>
                <a:spcPts val="0"/>
              </a:spcBef>
              <a:spcAft>
                <a:spcPts val="0"/>
              </a:spcAft>
              <a:buNone/>
            </a:pPr>
            <a:r>
              <a:rPr lang="en"/>
              <a:t>Creating Questions: Devices</a:t>
            </a:r>
            <a:endParaRPr/>
          </a:p>
        </p:txBody>
      </p:sp>
      <p:sp>
        <p:nvSpPr>
          <p:cNvPr id="490" name="Google Shape;490;p76"/>
          <p:cNvSpPr txBox="1">
            <a:spLocks noGrp="1"/>
          </p:cNvSpPr>
          <p:nvPr>
            <p:ph type="body" idx="1"/>
          </p:nvPr>
        </p:nvSpPr>
        <p:spPr>
          <a:xfrm>
            <a:off x="4909973" y="911737"/>
            <a:ext cx="3843300" cy="3613200"/>
          </a:xfrm>
          <a:prstGeom prst="rect">
            <a:avLst/>
          </a:prstGeom>
        </p:spPr>
        <p:txBody>
          <a:bodyPr spcFirstLastPara="1" wrap="square" lIns="0" tIns="274325" rIns="0" bIns="137150" anchor="t" anchorCtr="0">
            <a:noAutofit/>
          </a:bodyPr>
          <a:lstStyle/>
          <a:p>
            <a:pPr marL="0" lvl="0" indent="0" algn="l" rtl="0">
              <a:spcBef>
                <a:spcPts val="800"/>
              </a:spcBef>
              <a:spcAft>
                <a:spcPts val="0"/>
              </a:spcAft>
              <a:buNone/>
            </a:pPr>
            <a:r>
              <a:rPr lang="en" b="1"/>
              <a:t>Device Governance</a:t>
            </a:r>
            <a:endParaRPr/>
          </a:p>
          <a:p>
            <a:pPr marL="0" lvl="0" indent="0" algn="l" rtl="0">
              <a:spcBef>
                <a:spcPts val="800"/>
              </a:spcBef>
              <a:spcAft>
                <a:spcPts val="0"/>
              </a:spcAft>
              <a:buNone/>
            </a:pPr>
            <a:r>
              <a:rPr lang="en"/>
              <a:t>Q. At what frequency are patches deployed?</a:t>
            </a:r>
            <a:endParaRPr/>
          </a:p>
          <a:p>
            <a:pPr marL="457200" lvl="0" indent="-342900" algn="l" rtl="0">
              <a:spcBef>
                <a:spcPts val="800"/>
              </a:spcBef>
              <a:spcAft>
                <a:spcPts val="0"/>
              </a:spcAft>
              <a:buSzPts val="1800"/>
              <a:buChar char="❏"/>
            </a:pPr>
            <a:r>
              <a:rPr lang="en"/>
              <a:t>Automatically when a patch is released</a:t>
            </a:r>
            <a:endParaRPr/>
          </a:p>
          <a:p>
            <a:pPr marL="457200" lvl="0" indent="-342900" algn="l" rtl="0">
              <a:spcBef>
                <a:spcPts val="0"/>
              </a:spcBef>
              <a:spcAft>
                <a:spcPts val="0"/>
              </a:spcAft>
              <a:buSzPts val="1800"/>
              <a:buChar char="❏"/>
            </a:pPr>
            <a:r>
              <a:rPr lang="en"/>
              <a:t>Weekly</a:t>
            </a:r>
            <a:endParaRPr/>
          </a:p>
          <a:p>
            <a:pPr marL="457200" lvl="0" indent="-342900" algn="l" rtl="0">
              <a:spcBef>
                <a:spcPts val="0"/>
              </a:spcBef>
              <a:spcAft>
                <a:spcPts val="0"/>
              </a:spcAft>
              <a:buSzPts val="1800"/>
              <a:buChar char="❏"/>
            </a:pPr>
            <a:r>
              <a:rPr lang="en"/>
              <a:t>Every 2 Weeks</a:t>
            </a:r>
            <a:endParaRPr/>
          </a:p>
          <a:p>
            <a:pPr marL="457200" lvl="0" indent="-342900" algn="l" rtl="0">
              <a:spcBef>
                <a:spcPts val="0"/>
              </a:spcBef>
              <a:spcAft>
                <a:spcPts val="0"/>
              </a:spcAft>
              <a:buSzPts val="1800"/>
              <a:buChar char="❏"/>
            </a:pPr>
            <a:r>
              <a:rPr lang="en"/>
              <a:t>Monthly</a:t>
            </a:r>
            <a:endParaRPr/>
          </a:p>
          <a:p>
            <a:pPr marL="457200" lvl="0" indent="-342900" algn="l" rtl="0">
              <a:spcBef>
                <a:spcPts val="0"/>
              </a:spcBef>
              <a:spcAft>
                <a:spcPts val="0"/>
              </a:spcAft>
              <a:buSzPts val="1800"/>
              <a:buChar char="❏"/>
            </a:pPr>
            <a:r>
              <a:rPr lang="en"/>
              <a:t>Longer</a:t>
            </a:r>
            <a:endParaRPr b="1"/>
          </a:p>
        </p:txBody>
      </p:sp>
      <p:sp>
        <p:nvSpPr>
          <p:cNvPr id="491" name="Google Shape;491;p76"/>
          <p:cNvSpPr txBox="1">
            <a:spLocks noGrp="1"/>
          </p:cNvSpPr>
          <p:nvPr>
            <p:ph type="body" idx="2"/>
          </p:nvPr>
        </p:nvSpPr>
        <p:spPr>
          <a:xfrm>
            <a:off x="465950" y="911737"/>
            <a:ext cx="3872700" cy="3613200"/>
          </a:xfrm>
          <a:prstGeom prst="rect">
            <a:avLst/>
          </a:prstGeom>
        </p:spPr>
        <p:txBody>
          <a:bodyPr spcFirstLastPara="1" wrap="square" lIns="0" tIns="274325" rIns="0" bIns="137150" anchor="t" anchorCtr="0">
            <a:normAutofit/>
          </a:bodyPr>
          <a:lstStyle/>
          <a:p>
            <a:pPr marL="0" lvl="0" indent="0" algn="l" rtl="0">
              <a:spcBef>
                <a:spcPts val="800"/>
              </a:spcBef>
              <a:spcAft>
                <a:spcPts val="0"/>
              </a:spcAft>
              <a:buNone/>
            </a:pPr>
            <a:r>
              <a:rPr lang="en" b="1"/>
              <a:t>Device Governance</a:t>
            </a:r>
            <a:endParaRPr b="1"/>
          </a:p>
          <a:p>
            <a:pPr marL="0" lvl="0" indent="0" algn="l" rtl="0">
              <a:spcBef>
                <a:spcPts val="800"/>
              </a:spcBef>
              <a:spcAft>
                <a:spcPts val="0"/>
              </a:spcAft>
              <a:buNone/>
            </a:pPr>
            <a:r>
              <a:rPr lang="en"/>
              <a:t>Q. Do you have a documented device lifecycle plan?</a:t>
            </a:r>
            <a:endParaRPr/>
          </a:p>
          <a:p>
            <a:pPr marL="457200" lvl="0" indent="-342900" algn="l" rtl="0">
              <a:spcBef>
                <a:spcPts val="800"/>
              </a:spcBef>
              <a:spcAft>
                <a:spcPts val="0"/>
              </a:spcAft>
              <a:buSzPts val="1800"/>
              <a:buChar char="❏"/>
            </a:pPr>
            <a:r>
              <a:rPr lang="en"/>
              <a:t>Yes</a:t>
            </a:r>
            <a:endParaRPr/>
          </a:p>
          <a:p>
            <a:pPr marL="457200" lvl="0" indent="-342900" algn="l" rtl="0">
              <a:spcBef>
                <a:spcPts val="0"/>
              </a:spcBef>
              <a:spcAft>
                <a:spcPts val="0"/>
              </a:spcAft>
              <a:buSzPts val="1800"/>
              <a:buChar char="❏"/>
            </a:pPr>
            <a:r>
              <a:rPr lang="en"/>
              <a:t>No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Agenda</a:t>
            </a:r>
            <a:endParaRPr/>
          </a:p>
        </p:txBody>
      </p:sp>
      <p:sp>
        <p:nvSpPr>
          <p:cNvPr id="302" name="Google Shape;302;p49"/>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What is Zero Trust?</a:t>
            </a:r>
            <a:endParaRPr/>
          </a:p>
          <a:p>
            <a:pPr marL="0" lvl="0" indent="0" algn="l" rtl="0">
              <a:spcBef>
                <a:spcPts val="800"/>
              </a:spcBef>
              <a:spcAft>
                <a:spcPts val="0"/>
              </a:spcAft>
              <a:buNone/>
            </a:pPr>
            <a:r>
              <a:rPr lang="en"/>
              <a:t>Overview of the CISA Zero Trust Maturity Model</a:t>
            </a:r>
            <a:endParaRPr/>
          </a:p>
          <a:p>
            <a:pPr marL="0" lvl="0" indent="0" algn="l" rtl="0">
              <a:spcBef>
                <a:spcPts val="800"/>
              </a:spcBef>
              <a:spcAft>
                <a:spcPts val="0"/>
              </a:spcAft>
              <a:buNone/>
            </a:pPr>
            <a:r>
              <a:rPr lang="en"/>
              <a:t>Applying Zero Trust to environments</a:t>
            </a:r>
            <a:endParaRPr/>
          </a:p>
          <a:p>
            <a:pPr marL="0" lvl="0" indent="0" algn="l" rtl="0">
              <a:spcBef>
                <a:spcPts val="800"/>
              </a:spcBef>
              <a:spcAft>
                <a:spcPts val="0"/>
              </a:spcAft>
              <a:buNone/>
            </a:pPr>
            <a:r>
              <a:rPr lang="en"/>
              <a:t>CMS measured our Zero Trust maturity</a:t>
            </a:r>
            <a:endParaRPr/>
          </a:p>
          <a:p>
            <a:pPr marL="0" lvl="0" indent="0" algn="l" rtl="0">
              <a:spcBef>
                <a:spcPts val="800"/>
              </a:spcBef>
              <a:spcAft>
                <a:spcPts val="0"/>
              </a:spcAft>
              <a:buNone/>
            </a:pPr>
            <a:r>
              <a:rPr lang="en"/>
              <a:t>Creating your own framework</a:t>
            </a:r>
            <a:endParaRPr/>
          </a:p>
          <a:p>
            <a:pPr marL="0" lvl="0" indent="0" algn="l" rtl="0">
              <a:spcBef>
                <a:spcPts val="800"/>
              </a:spcBef>
              <a:spcAft>
                <a:spcPts val="0"/>
              </a:spcAft>
              <a:buNone/>
            </a:pPr>
            <a:r>
              <a:rPr lang="en"/>
              <a:t>Do the next best thing</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77"/>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Creating advice on how to improve Zero Trust maturity</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78"/>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Screenshot</a:t>
            </a:r>
            <a:endParaRPr/>
          </a:p>
        </p:txBody>
      </p:sp>
      <p:sp>
        <p:nvSpPr>
          <p:cNvPr id="502" name="Google Shape;502;p78"/>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endParaRPr/>
          </a:p>
        </p:txBody>
      </p:sp>
      <p:pic>
        <p:nvPicPr>
          <p:cNvPr id="503" name="Google Shape;503;p7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79"/>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Find the highs and lows</a:t>
            </a:r>
            <a:endParaRPr/>
          </a:p>
        </p:txBody>
      </p:sp>
      <p:sp>
        <p:nvSpPr>
          <p:cNvPr id="509" name="Google Shape;509;p79"/>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Which functions have the most room for improvement?</a:t>
            </a:r>
            <a:endParaRPr/>
          </a:p>
          <a:p>
            <a:pPr marL="0" lvl="0" indent="457200" algn="l" rtl="0">
              <a:spcBef>
                <a:spcPts val="800"/>
              </a:spcBef>
              <a:spcAft>
                <a:spcPts val="0"/>
              </a:spcAft>
              <a:buNone/>
            </a:pPr>
            <a:r>
              <a:rPr lang="en"/>
              <a:t>What is the lowest average score(s)?</a:t>
            </a:r>
            <a:endParaRPr/>
          </a:p>
          <a:p>
            <a:pPr marL="0" lvl="0" indent="0" algn="l" rtl="0">
              <a:spcBef>
                <a:spcPts val="800"/>
              </a:spcBef>
              <a:spcAft>
                <a:spcPts val="0"/>
              </a:spcAft>
              <a:buNone/>
            </a:pPr>
            <a:r>
              <a:rPr lang="en"/>
              <a:t>Which functions have the least room for improvement?</a:t>
            </a:r>
            <a:endParaRPr/>
          </a:p>
          <a:p>
            <a:pPr marL="0" lvl="0" indent="0" algn="l" rtl="0">
              <a:spcBef>
                <a:spcPts val="800"/>
              </a:spcBef>
              <a:spcAft>
                <a:spcPts val="0"/>
              </a:spcAft>
              <a:buNone/>
            </a:pPr>
            <a:r>
              <a:rPr lang="en"/>
              <a:t>	What is the highest average score(s)?</a:t>
            </a:r>
            <a:endParaRPr/>
          </a:p>
          <a:p>
            <a:pPr marL="0" lvl="0" indent="457200" algn="l" rtl="0">
              <a:spcBef>
                <a:spcPts val="800"/>
              </a:spcBef>
              <a:spcAft>
                <a:spcPts val="0"/>
              </a:spcAft>
              <a:buNone/>
            </a:pPr>
            <a:endParaRPr/>
          </a:p>
          <a:p>
            <a:pPr marL="0" lvl="0" indent="0" algn="l" rtl="0">
              <a:spcBef>
                <a:spcPts val="800"/>
              </a:spcBef>
              <a:spcAft>
                <a:spcPts val="0"/>
              </a:spcAft>
              <a:buNone/>
            </a:pPr>
            <a:r>
              <a:rPr lang="en"/>
              <a:t>Which functions can teams improve themselves?</a:t>
            </a:r>
            <a:endParaRPr/>
          </a:p>
          <a:p>
            <a:pPr marL="0" lvl="0" indent="0" algn="l" rtl="0">
              <a:spcBef>
                <a:spcPts val="800"/>
              </a:spcBef>
              <a:spcAft>
                <a:spcPts val="0"/>
              </a:spcAft>
              <a:buNone/>
            </a:pPr>
            <a:r>
              <a:rPr lang="en"/>
              <a:t>Which functions need to be improved by the team running the IaaS organization?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80"/>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Find the areas that are the most different</a:t>
            </a:r>
            <a:endParaRPr/>
          </a:p>
        </p:txBody>
      </p:sp>
      <p:sp>
        <p:nvSpPr>
          <p:cNvPr id="515" name="Google Shape;515;p80"/>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sz="2200" dirty="0"/>
              <a:t>High variance implies there is not enough guidance in an area.</a:t>
            </a:r>
            <a:endParaRPr sz="2200" dirty="0"/>
          </a:p>
          <a:p>
            <a:pPr marL="0" lvl="0" indent="0" algn="l" rtl="0">
              <a:spcBef>
                <a:spcPts val="800"/>
              </a:spcBef>
              <a:spcAft>
                <a:spcPts val="0"/>
              </a:spcAft>
              <a:buNone/>
            </a:pPr>
            <a:endParaRPr sz="2200" dirty="0"/>
          </a:p>
          <a:p>
            <a:pPr marL="0" lvl="0" indent="0" algn="l" rtl="0">
              <a:spcBef>
                <a:spcPts val="800"/>
              </a:spcBef>
              <a:spcAft>
                <a:spcPts val="0"/>
              </a:spcAft>
              <a:buNone/>
            </a:pPr>
            <a:r>
              <a:rPr lang="en" sz="2200" dirty="0"/>
              <a:t>Low variance implies there is probably a strong standard for a function.</a:t>
            </a:r>
            <a:endParaRPr sz="2200" dirty="0"/>
          </a:p>
          <a:p>
            <a:pPr marL="0" lvl="0" indent="0" algn="l" rtl="0">
              <a:spcBef>
                <a:spcPts val="800"/>
              </a:spcBef>
              <a:spcAft>
                <a:spcPts val="0"/>
              </a:spcAft>
              <a:buNone/>
            </a:pPr>
            <a:endParaRPr dirty="0"/>
          </a:p>
          <a:p>
            <a:pPr marL="457200" lvl="0" indent="-342900" algn="l" rtl="0">
              <a:spcBef>
                <a:spcPts val="800"/>
              </a:spcBef>
              <a:spcAft>
                <a:spcPts val="0"/>
              </a:spcAft>
              <a:buSzPts val="1800"/>
              <a:buChar char="•"/>
            </a:pPr>
            <a:r>
              <a:rPr lang="en" dirty="0"/>
              <a:t>Which functions have the most variance (e.g. high standard deviation)?  </a:t>
            </a:r>
            <a:endParaRPr dirty="0"/>
          </a:p>
          <a:p>
            <a:pPr marL="457200" lvl="0" indent="-342900" algn="l" rtl="0">
              <a:spcBef>
                <a:spcPts val="0"/>
              </a:spcBef>
              <a:spcAft>
                <a:spcPts val="0"/>
              </a:spcAft>
              <a:buSzPts val="1800"/>
              <a:buChar char="•"/>
            </a:pPr>
            <a:r>
              <a:rPr lang="en" dirty="0"/>
              <a:t>Which functions have the least variance (e.g. low standard deviation)?  </a:t>
            </a:r>
            <a:endParaRPr dirty="0"/>
          </a:p>
          <a:p>
            <a:pPr marL="0" lvl="0" indent="457200" algn="l" rtl="0">
              <a:spcBef>
                <a:spcPts val="800"/>
              </a:spcBef>
              <a:spcAft>
                <a:spcPts val="0"/>
              </a:spcAft>
              <a:buNone/>
            </a:pPr>
            <a:endParaRPr lang="en-US" dirty="0"/>
          </a:p>
          <a:p>
            <a:pPr marL="0" lvl="0" indent="457200" algn="l" rtl="0">
              <a:spcBef>
                <a:spcPts val="800"/>
              </a:spcBef>
              <a:spcAft>
                <a:spcPts val="0"/>
              </a:spcAft>
              <a:buNone/>
            </a:pPr>
            <a:endParaRPr dirty="0"/>
          </a:p>
          <a:p>
            <a:pPr marL="0" lvl="0" indent="0" algn="l" rtl="0">
              <a:spcBef>
                <a:spcPts val="800"/>
              </a:spcBef>
              <a:spcAft>
                <a:spcPts val="0"/>
              </a:spcAft>
              <a:buNone/>
            </a:pPr>
            <a:r>
              <a:rPr lang="en" sz="1400" dirty="0"/>
              <a:t>Note: I am not a data scientist, but I spreadsheet well.</a:t>
            </a:r>
            <a:endParaRPr sz="14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81"/>
          <p:cNvSpPr/>
          <p:nvPr/>
        </p:nvSpPr>
        <p:spPr>
          <a:xfrm>
            <a:off x="3824150" y="0"/>
            <a:ext cx="5050800" cy="5143500"/>
          </a:xfrm>
          <a:prstGeom prst="diamond">
            <a:avLst/>
          </a:prstGeom>
          <a:solidFill>
            <a:srgbClr val="6AA84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81"/>
          <p:cNvSpPr/>
          <p:nvPr/>
        </p:nvSpPr>
        <p:spPr>
          <a:xfrm>
            <a:off x="3824150" y="0"/>
            <a:ext cx="5050800" cy="4782900"/>
          </a:xfrm>
          <a:prstGeom prst="blockArc">
            <a:avLst>
              <a:gd name="adj1" fmla="val 10545940"/>
              <a:gd name="adj2" fmla="val 265588"/>
              <a:gd name="adj3" fmla="val 20935"/>
            </a:avLst>
          </a:prstGeom>
          <a:solidFill>
            <a:srgbClr val="6AA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81"/>
          <p:cNvSpPr txBox="1">
            <a:spLocks noGrp="1"/>
          </p:cNvSpPr>
          <p:nvPr>
            <p:ph type="title"/>
          </p:nvPr>
        </p:nvSpPr>
        <p:spPr>
          <a:xfrm>
            <a:off x="311700" y="434700"/>
            <a:ext cx="4144800" cy="10464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Measuring your own Zero Trust maturity</a:t>
            </a:r>
            <a:endParaRPr/>
          </a:p>
        </p:txBody>
      </p:sp>
      <p:sp>
        <p:nvSpPr>
          <p:cNvPr id="523" name="Google Shape;523;p81"/>
          <p:cNvSpPr/>
          <p:nvPr/>
        </p:nvSpPr>
        <p:spPr>
          <a:xfrm>
            <a:off x="5749825" y="1162725"/>
            <a:ext cx="1210800" cy="1252200"/>
          </a:xfrm>
          <a:prstGeom prst="diamond">
            <a:avLst/>
          </a:prstGeom>
          <a:solidFill>
            <a:schemeClr val="lt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p>
        </p:txBody>
      </p:sp>
      <p:sp>
        <p:nvSpPr>
          <p:cNvPr id="524" name="Google Shape;524;p81"/>
          <p:cNvSpPr/>
          <p:nvPr/>
        </p:nvSpPr>
        <p:spPr>
          <a:xfrm>
            <a:off x="7043075" y="2414925"/>
            <a:ext cx="1210800" cy="1252200"/>
          </a:xfrm>
          <a:prstGeom prst="diamond">
            <a:avLst/>
          </a:prstGeom>
          <a:solidFill>
            <a:schemeClr val="lt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t>Tailor the Model</a:t>
            </a:r>
            <a:endParaRPr sz="1200"/>
          </a:p>
        </p:txBody>
      </p:sp>
      <p:sp>
        <p:nvSpPr>
          <p:cNvPr id="525" name="Google Shape;525;p81"/>
          <p:cNvSpPr/>
          <p:nvPr/>
        </p:nvSpPr>
        <p:spPr>
          <a:xfrm>
            <a:off x="5744150" y="3793200"/>
            <a:ext cx="1210800" cy="1201500"/>
          </a:xfrm>
          <a:prstGeom prst="diamond">
            <a:avLst/>
          </a:prstGeom>
          <a:solidFill>
            <a:schemeClr val="lt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p>
        </p:txBody>
      </p:sp>
      <p:sp>
        <p:nvSpPr>
          <p:cNvPr id="526" name="Google Shape;526;p81"/>
          <p:cNvSpPr/>
          <p:nvPr/>
        </p:nvSpPr>
        <p:spPr>
          <a:xfrm>
            <a:off x="4456575" y="2414925"/>
            <a:ext cx="1210800" cy="1252200"/>
          </a:xfrm>
          <a:prstGeom prst="diamond">
            <a:avLst/>
          </a:prstGeom>
          <a:solidFill>
            <a:schemeClr val="lt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300"/>
          </a:p>
        </p:txBody>
      </p:sp>
      <p:sp>
        <p:nvSpPr>
          <p:cNvPr id="527" name="Google Shape;527;p81"/>
          <p:cNvSpPr/>
          <p:nvPr/>
        </p:nvSpPr>
        <p:spPr>
          <a:xfrm>
            <a:off x="5744150" y="3185075"/>
            <a:ext cx="1210800" cy="286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Pick an env.</a:t>
            </a:r>
            <a:endParaRPr/>
          </a:p>
        </p:txBody>
      </p:sp>
      <p:sp>
        <p:nvSpPr>
          <p:cNvPr id="528" name="Google Shape;528;p81"/>
          <p:cNvSpPr txBox="1"/>
          <p:nvPr/>
        </p:nvSpPr>
        <p:spPr>
          <a:xfrm>
            <a:off x="5684750" y="1481025"/>
            <a:ext cx="13296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Calibri"/>
                <a:ea typeface="Calibri"/>
                <a:cs typeface="Calibri"/>
                <a:sym typeface="Calibri"/>
              </a:rPr>
              <a:t>Create Questions</a:t>
            </a:r>
            <a:endParaRPr>
              <a:latin typeface="Calibri"/>
              <a:ea typeface="Calibri"/>
              <a:cs typeface="Calibri"/>
              <a:sym typeface="Calibri"/>
            </a:endParaRPr>
          </a:p>
        </p:txBody>
      </p:sp>
      <p:sp>
        <p:nvSpPr>
          <p:cNvPr id="529" name="Google Shape;529;p81"/>
          <p:cNvSpPr txBox="1"/>
          <p:nvPr/>
        </p:nvSpPr>
        <p:spPr>
          <a:xfrm>
            <a:off x="4531125" y="2733225"/>
            <a:ext cx="10617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Calibri"/>
                <a:ea typeface="Calibri"/>
                <a:cs typeface="Calibri"/>
                <a:sym typeface="Calibri"/>
              </a:rPr>
              <a:t>Ask the Questions</a:t>
            </a:r>
            <a:endParaRPr>
              <a:latin typeface="Calibri"/>
              <a:ea typeface="Calibri"/>
              <a:cs typeface="Calibri"/>
              <a:sym typeface="Calibri"/>
            </a:endParaRPr>
          </a:p>
        </p:txBody>
      </p:sp>
      <p:sp>
        <p:nvSpPr>
          <p:cNvPr id="530" name="Google Shape;530;p81"/>
          <p:cNvSpPr txBox="1"/>
          <p:nvPr/>
        </p:nvSpPr>
        <p:spPr>
          <a:xfrm>
            <a:off x="5824375" y="4086150"/>
            <a:ext cx="10617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Calibri"/>
                <a:ea typeface="Calibri"/>
                <a:cs typeface="Calibri"/>
                <a:sym typeface="Calibri"/>
              </a:rPr>
              <a:t>Generate Scores</a:t>
            </a:r>
            <a:endParaRPr>
              <a:latin typeface="Calibri"/>
              <a:ea typeface="Calibri"/>
              <a:cs typeface="Calibri"/>
              <a:sym typeface="Calibri"/>
            </a:endParaRPr>
          </a:p>
        </p:txBody>
      </p:sp>
      <p:sp>
        <p:nvSpPr>
          <p:cNvPr id="531" name="Google Shape;531;p81"/>
          <p:cNvSpPr txBox="1">
            <a:spLocks noGrp="1"/>
          </p:cNvSpPr>
          <p:nvPr>
            <p:ph type="body" idx="1"/>
          </p:nvPr>
        </p:nvSpPr>
        <p:spPr>
          <a:xfrm>
            <a:off x="311700" y="1332825"/>
            <a:ext cx="28923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Pick an environment.</a:t>
            </a:r>
            <a:endParaRPr/>
          </a:p>
          <a:p>
            <a:pPr marL="0" lvl="0" indent="0" algn="l" rtl="0">
              <a:spcBef>
                <a:spcPts val="800"/>
              </a:spcBef>
              <a:spcAft>
                <a:spcPts val="0"/>
              </a:spcAft>
              <a:buNone/>
            </a:pPr>
            <a:r>
              <a:rPr lang="en"/>
              <a:t>Draft a team to write the model.</a:t>
            </a:r>
            <a:endParaRPr/>
          </a:p>
          <a:p>
            <a:pPr marL="0" lvl="0" indent="0" algn="l" rtl="0">
              <a:spcBef>
                <a:spcPts val="800"/>
              </a:spcBef>
              <a:spcAft>
                <a:spcPts val="0"/>
              </a:spcAft>
              <a:buNone/>
            </a:pPr>
            <a:r>
              <a:rPr lang="en"/>
              <a:t>Run the bases and score a home run!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82"/>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Creating your own framework</a:t>
            </a:r>
            <a:endParaRPr/>
          </a:p>
        </p:txBody>
      </p:sp>
      <p:sp>
        <p:nvSpPr>
          <p:cNvPr id="537" name="Google Shape;537;p82"/>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457200" lvl="0" indent="-342900" algn="l" rtl="0">
              <a:spcBef>
                <a:spcPts val="800"/>
              </a:spcBef>
              <a:spcAft>
                <a:spcPts val="0"/>
              </a:spcAft>
              <a:buSzPts val="1800"/>
              <a:buAutoNum type="arabicPeriod"/>
            </a:pPr>
            <a:r>
              <a:rPr lang="en"/>
              <a:t>Decide on which environment to evaluate</a:t>
            </a:r>
            <a:endParaRPr/>
          </a:p>
          <a:p>
            <a:pPr marL="457200" lvl="0" indent="-342900" algn="l" rtl="0">
              <a:spcBef>
                <a:spcPts val="0"/>
              </a:spcBef>
              <a:spcAft>
                <a:spcPts val="0"/>
              </a:spcAft>
              <a:buSzPts val="1800"/>
              <a:buAutoNum type="arabicPeriod"/>
            </a:pPr>
            <a:r>
              <a:rPr lang="en"/>
              <a:t>Change the maturity levels for each Pillar/function pair to match what you want your environment to have</a:t>
            </a:r>
            <a:endParaRPr/>
          </a:p>
          <a:p>
            <a:pPr marL="457200" lvl="0" indent="-342900" algn="l" rtl="0">
              <a:spcBef>
                <a:spcPts val="0"/>
              </a:spcBef>
              <a:spcAft>
                <a:spcPts val="0"/>
              </a:spcAft>
              <a:buSzPts val="1800"/>
              <a:buAutoNum type="arabicPeriod"/>
            </a:pPr>
            <a:r>
              <a:rPr lang="en"/>
              <a:t>Write questions that help you determine what level a system for the pillars and functions</a:t>
            </a:r>
            <a:endParaRPr/>
          </a:p>
          <a:p>
            <a:pPr marL="457200" lvl="0" indent="-342900" algn="l" rtl="0">
              <a:spcBef>
                <a:spcPts val="0"/>
              </a:spcBef>
              <a:spcAft>
                <a:spcPts val="0"/>
              </a:spcAft>
              <a:buSzPts val="1800"/>
              <a:buAutoNum type="arabicPeriod"/>
            </a:pPr>
            <a:r>
              <a:rPr lang="en"/>
              <a:t>Get teams to fill out the questionnaire</a:t>
            </a:r>
            <a:endParaRPr/>
          </a:p>
          <a:p>
            <a:pPr marL="457200" lvl="0" indent="-342900" algn="l" rtl="0">
              <a:spcBef>
                <a:spcPts val="0"/>
              </a:spcBef>
              <a:spcAft>
                <a:spcPts val="0"/>
              </a:spcAft>
              <a:buSzPts val="1800"/>
              <a:buAutoNum type="arabicPeriod"/>
            </a:pPr>
            <a:r>
              <a:rPr lang="en"/>
              <a:t>Grade the questionnaire</a:t>
            </a:r>
            <a:endParaRPr/>
          </a:p>
          <a:p>
            <a:pPr marL="457200" lvl="0" indent="-342900" algn="l" rtl="0">
              <a:spcBef>
                <a:spcPts val="0"/>
              </a:spcBef>
              <a:spcAft>
                <a:spcPts val="0"/>
              </a:spcAft>
              <a:buSzPts val="1800"/>
              <a:buAutoNum type="arabicPeriod"/>
            </a:pPr>
            <a:r>
              <a:rPr lang="en"/>
              <a:t>Give the teams feedback on their levels</a:t>
            </a:r>
            <a:endParaRPr/>
          </a:p>
          <a:p>
            <a:pPr marL="457200" lvl="0" indent="-342900" algn="l" rtl="0">
              <a:spcBef>
                <a:spcPts val="0"/>
              </a:spcBef>
              <a:spcAft>
                <a:spcPts val="0"/>
              </a:spcAft>
              <a:buSzPts val="1800"/>
              <a:buAutoNum type="arabicPeriod"/>
            </a:pPr>
            <a:r>
              <a:rPr lang="en"/>
              <a:t>Write up how to increase the maturity of the functions with the most room to improve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83"/>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800"/>
              </a:spcBef>
              <a:spcAft>
                <a:spcPts val="0"/>
              </a:spcAft>
              <a:buNone/>
            </a:pPr>
            <a:r>
              <a:rPr lang="en"/>
              <a:t>Some parts of Zero Trust take a long time</a:t>
            </a:r>
            <a:endParaRPr sz="3000"/>
          </a:p>
        </p:txBody>
      </p:sp>
      <p:sp>
        <p:nvSpPr>
          <p:cNvPr id="543" name="Google Shape;543;p83"/>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Moving to passwordless authentication</a:t>
            </a:r>
            <a:endParaRPr/>
          </a:p>
          <a:p>
            <a:pPr marL="0" lvl="0" indent="0" algn="l" rtl="0">
              <a:spcBef>
                <a:spcPts val="800"/>
              </a:spcBef>
              <a:spcAft>
                <a:spcPts val="0"/>
              </a:spcAft>
              <a:buNone/>
            </a:pPr>
            <a:r>
              <a:rPr lang="en"/>
              <a:t>Deploying CDM and EDR on every device</a:t>
            </a:r>
            <a:endParaRPr/>
          </a:p>
          <a:p>
            <a:pPr marL="0" lvl="0" indent="0" algn="l" rtl="0">
              <a:spcBef>
                <a:spcPts val="800"/>
              </a:spcBef>
              <a:spcAft>
                <a:spcPts val="0"/>
              </a:spcAft>
              <a:buNone/>
            </a:pPr>
            <a:r>
              <a:rPr lang="en"/>
              <a:t>Fully micro-segmenting your network</a:t>
            </a:r>
            <a:endParaRPr/>
          </a:p>
          <a:p>
            <a:pPr marL="0" lvl="0" indent="0" algn="l" rtl="0">
              <a:spcBef>
                <a:spcPts val="800"/>
              </a:spcBef>
              <a:spcAft>
                <a:spcPts val="0"/>
              </a:spcAft>
              <a:buNone/>
            </a:pPr>
            <a:r>
              <a:rPr lang="en"/>
              <a:t>Adding real-time risk analytics to application access authorization</a:t>
            </a:r>
            <a:endParaRPr/>
          </a:p>
          <a:p>
            <a:pPr marL="0" lvl="0" indent="0" algn="l" rtl="0">
              <a:spcBef>
                <a:spcPts val="800"/>
              </a:spcBef>
              <a:spcAft>
                <a:spcPts val="0"/>
              </a:spcAft>
              <a:buNone/>
            </a:pPr>
            <a:r>
              <a:rPr lang="en"/>
              <a:t>Completely automated data inventory and tagging</a:t>
            </a:r>
            <a:endParaRPr/>
          </a:p>
          <a:p>
            <a:pPr marL="0" lvl="0" indent="0" algn="l" rtl="0">
              <a:spcBef>
                <a:spcPts val="800"/>
              </a:spcBef>
              <a:spcAft>
                <a:spcPts val="0"/>
              </a:spcAft>
              <a:buNone/>
            </a:pPr>
            <a:endParaRPr/>
          </a:p>
          <a:p>
            <a:pPr marL="0" lvl="0" indent="0" algn="l" rtl="0">
              <a:spcBef>
                <a:spcPts val="800"/>
              </a:spcBef>
              <a:spcAft>
                <a:spcPts val="0"/>
              </a:spcAft>
              <a:buNone/>
            </a:pPr>
            <a:r>
              <a:rPr lang="en" sz="2400" i="1"/>
              <a:t>But somethings you can do now with what you have</a:t>
            </a:r>
            <a:endParaRPr sz="2400" i="1"/>
          </a:p>
          <a:p>
            <a:pPr marL="0" lvl="0" indent="0" algn="l" rtl="0">
              <a:spcBef>
                <a:spcPts val="800"/>
              </a:spcBef>
              <a:spcAft>
                <a:spcPts val="0"/>
              </a:spcAft>
              <a:buNone/>
            </a:pPr>
            <a:endParaRPr/>
          </a:p>
          <a:p>
            <a:pPr marL="0" lvl="0" indent="0" algn="l" rtl="0">
              <a:spcBef>
                <a:spcPts val="80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84"/>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Incremental progress builds momentum</a:t>
            </a:r>
            <a:endParaRPr/>
          </a:p>
        </p:txBody>
      </p:sp>
      <p:sp>
        <p:nvSpPr>
          <p:cNvPr id="549" name="Google Shape;549;p84"/>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sz="2000" i="1"/>
              <a:t>What is one improvement in each pillar?</a:t>
            </a:r>
            <a:endParaRPr sz="2000" i="1"/>
          </a:p>
          <a:p>
            <a:pPr marL="457200" lvl="0" indent="-342900" algn="l" rtl="0">
              <a:spcBef>
                <a:spcPts val="800"/>
              </a:spcBef>
              <a:spcAft>
                <a:spcPts val="0"/>
              </a:spcAft>
              <a:buSzPts val="1800"/>
              <a:buChar char="❏"/>
            </a:pPr>
            <a:r>
              <a:rPr lang="en"/>
              <a:t>Enable additional MFA options, maybe turn some off</a:t>
            </a:r>
            <a:endParaRPr/>
          </a:p>
          <a:p>
            <a:pPr marL="457200" lvl="0" indent="-342900" algn="l" rtl="0">
              <a:spcBef>
                <a:spcPts val="0"/>
              </a:spcBef>
              <a:spcAft>
                <a:spcPts val="0"/>
              </a:spcAft>
              <a:buSzPts val="1800"/>
              <a:buChar char="❏"/>
            </a:pPr>
            <a:r>
              <a:rPr lang="en"/>
              <a:t>Make sure everyone has a device lifecycle plan, and an explicit patching cadence</a:t>
            </a:r>
            <a:endParaRPr/>
          </a:p>
          <a:p>
            <a:pPr marL="457200" lvl="0" indent="-342900" algn="l" rtl="0">
              <a:spcBef>
                <a:spcPts val="0"/>
              </a:spcBef>
              <a:spcAft>
                <a:spcPts val="0"/>
              </a:spcAft>
              <a:buSzPts val="1800"/>
              <a:buChar char="❏"/>
            </a:pPr>
            <a:r>
              <a:rPr lang="en"/>
              <a:t>Add encryption to data in transit in your IaaS accounts</a:t>
            </a:r>
            <a:endParaRPr/>
          </a:p>
          <a:p>
            <a:pPr marL="457200" lvl="0" indent="-342900" algn="l" rtl="0">
              <a:spcBef>
                <a:spcPts val="0"/>
              </a:spcBef>
              <a:spcAft>
                <a:spcPts val="0"/>
              </a:spcAft>
              <a:buSzPts val="1800"/>
              <a:buChar char="❏"/>
            </a:pPr>
            <a:r>
              <a:rPr lang="en"/>
              <a:t>Standardize expectations for static application security testing</a:t>
            </a:r>
            <a:endParaRPr/>
          </a:p>
          <a:p>
            <a:pPr marL="457200" lvl="0" indent="-342900" algn="l" rtl="0">
              <a:spcBef>
                <a:spcPts val="0"/>
              </a:spcBef>
              <a:spcAft>
                <a:spcPts val="0"/>
              </a:spcAft>
              <a:buSzPts val="1800"/>
              <a:buChar char="❏"/>
            </a:pPr>
            <a:r>
              <a:rPr lang="en"/>
              <a:t>Add encryption to data at rest in your IaaS accounts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85"/>
          <p:cNvSpPr txBox="1">
            <a:spLocks noGrp="1"/>
          </p:cNvSpPr>
          <p:nvPr>
            <p:ph type="body" idx="1"/>
          </p:nvPr>
        </p:nvSpPr>
        <p:spPr>
          <a:xfrm>
            <a:off x="5156824" y="3135505"/>
            <a:ext cx="3379500" cy="413100"/>
          </a:xfrm>
          <a:prstGeom prst="rect">
            <a:avLst/>
          </a:prstGeom>
        </p:spPr>
        <p:txBody>
          <a:bodyPr spcFirstLastPara="1" wrap="square" lIns="68575" tIns="34275" rIns="68575" bIns="34275" anchor="t" anchorCtr="0">
            <a:normAutofit fontScale="92500" lnSpcReduction="10000"/>
          </a:bodyPr>
          <a:lstStyle/>
          <a:p>
            <a:pPr marL="0" lvl="0" indent="0" algn="l" rtl="0">
              <a:spcBef>
                <a:spcPts val="800"/>
              </a:spcBef>
              <a:spcAft>
                <a:spcPts val="0"/>
              </a:spcAft>
              <a:buNone/>
            </a:pPr>
            <a:r>
              <a:rPr lang="en"/>
              <a:t>Jeff Bond</a:t>
            </a:r>
            <a:endParaRPr/>
          </a:p>
        </p:txBody>
      </p:sp>
      <p:sp>
        <p:nvSpPr>
          <p:cNvPr id="555" name="Google Shape;555;p85"/>
          <p:cNvSpPr txBox="1">
            <a:spLocks noGrp="1"/>
          </p:cNvSpPr>
          <p:nvPr>
            <p:ph type="body" idx="2"/>
          </p:nvPr>
        </p:nvSpPr>
        <p:spPr>
          <a:xfrm>
            <a:off x="5156825" y="3556899"/>
            <a:ext cx="3379500" cy="11727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Jeff.Bond@aquia.us</a:t>
            </a:r>
            <a:endParaRPr/>
          </a:p>
        </p:txBody>
      </p:sp>
      <p:sp>
        <p:nvSpPr>
          <p:cNvPr id="556" name="Google Shape;556;p85"/>
          <p:cNvSpPr txBox="1">
            <a:spLocks noGrp="1"/>
          </p:cNvSpPr>
          <p:nvPr>
            <p:ph type="body" idx="1"/>
          </p:nvPr>
        </p:nvSpPr>
        <p:spPr>
          <a:xfrm>
            <a:off x="5156824" y="635980"/>
            <a:ext cx="3379500" cy="413100"/>
          </a:xfrm>
          <a:prstGeom prst="rect">
            <a:avLst/>
          </a:prstGeom>
        </p:spPr>
        <p:txBody>
          <a:bodyPr spcFirstLastPara="1" wrap="square" lIns="68575" tIns="34275" rIns="68575" bIns="34275" anchor="t" anchorCtr="0">
            <a:normAutofit fontScale="92500" lnSpcReduction="10000"/>
          </a:bodyPr>
          <a:lstStyle/>
          <a:p>
            <a:pPr marL="0" lvl="0" indent="0" algn="l" rtl="0">
              <a:spcBef>
                <a:spcPts val="800"/>
              </a:spcBef>
              <a:spcAft>
                <a:spcPts val="0"/>
              </a:spcAft>
              <a:buNone/>
            </a:pPr>
            <a:r>
              <a:rPr lang="en"/>
              <a:t>Elizabeth Schweinsberg</a:t>
            </a:r>
            <a:endParaRPr/>
          </a:p>
        </p:txBody>
      </p:sp>
      <p:sp>
        <p:nvSpPr>
          <p:cNvPr id="557" name="Google Shape;557;p85"/>
          <p:cNvSpPr txBox="1">
            <a:spLocks noGrp="1"/>
          </p:cNvSpPr>
          <p:nvPr>
            <p:ph type="body" idx="2"/>
          </p:nvPr>
        </p:nvSpPr>
        <p:spPr>
          <a:xfrm>
            <a:off x="5156825" y="1057374"/>
            <a:ext cx="3379500" cy="1172700"/>
          </a:xfrm>
          <a:prstGeom prst="rect">
            <a:avLst/>
          </a:prstGeom>
        </p:spPr>
        <p:txBody>
          <a:bodyPr spcFirstLastPara="1" wrap="square" lIns="68575" tIns="34275" rIns="68575" bIns="34275" anchor="t" anchorCtr="0">
            <a:normAutofit fontScale="92500" lnSpcReduction="20000"/>
          </a:bodyPr>
          <a:lstStyle/>
          <a:p>
            <a:pPr marL="0" lvl="0" indent="0" algn="l" rtl="0">
              <a:spcBef>
                <a:spcPts val="800"/>
              </a:spcBef>
              <a:spcAft>
                <a:spcPts val="0"/>
              </a:spcAft>
              <a:buNone/>
            </a:pPr>
            <a:r>
              <a:rPr lang="en" u="sng" dirty="0">
                <a:solidFill>
                  <a:schemeClr val="hlink"/>
                </a:solidFill>
                <a:hlinkClick r:id="rId3"/>
              </a:rPr>
              <a:t>elizabeth.schweinsberg@cms.hhs.gov</a:t>
            </a:r>
            <a:endParaRPr dirty="0"/>
          </a:p>
          <a:p>
            <a:pPr marL="0" lvl="0" indent="0" algn="l" rtl="0">
              <a:spcBef>
                <a:spcPts val="800"/>
              </a:spcBef>
              <a:spcAft>
                <a:spcPts val="0"/>
              </a:spcAft>
              <a:buNone/>
            </a:pPr>
            <a:r>
              <a:rPr lang="en" dirty="0"/>
              <a:t>@bethlogic on Twitter</a:t>
            </a:r>
          </a:p>
          <a:p>
            <a:pPr marL="0" lvl="0" indent="0" algn="l" rtl="0">
              <a:spcBef>
                <a:spcPts val="800"/>
              </a:spcBef>
              <a:spcAft>
                <a:spcPts val="0"/>
              </a:spcAft>
              <a:buNone/>
            </a:pPr>
            <a:endParaRPr lang="en" dirty="0"/>
          </a:p>
          <a:p>
            <a:pPr marL="0" lvl="0" indent="0" algn="l" rtl="0">
              <a:spcBef>
                <a:spcPts val="800"/>
              </a:spcBef>
              <a:spcAft>
                <a:spcPts val="0"/>
              </a:spcAft>
              <a:buNone/>
            </a:pPr>
            <a:r>
              <a:rPr lang="en-US" dirty="0"/>
              <a:t>https://github.com/eschwein-usds/decks</a:t>
            </a:r>
            <a:endParaRPr dirty="0"/>
          </a:p>
        </p:txBody>
      </p:sp>
      <p:pic>
        <p:nvPicPr>
          <p:cNvPr id="2" name="Google Shape;294;p48">
            <a:extLst>
              <a:ext uri="{FF2B5EF4-FFF2-40B4-BE49-F238E27FC236}">
                <a16:creationId xmlns:a16="http://schemas.microsoft.com/office/drawing/2014/main" id="{64D66B3C-44A1-CC8D-0AC7-17ACA0456F1D}"/>
              </a:ext>
            </a:extLst>
          </p:cNvPr>
          <p:cNvPicPr preferRelativeResize="0"/>
          <p:nvPr/>
        </p:nvPicPr>
        <p:blipFill>
          <a:blip r:embed="rId4">
            <a:alphaModFix/>
          </a:blip>
          <a:stretch>
            <a:fillRect/>
          </a:stretch>
        </p:blipFill>
        <p:spPr>
          <a:xfrm>
            <a:off x="1614311" y="3501999"/>
            <a:ext cx="1282500" cy="1282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pic>
        <p:nvPicPr>
          <p:cNvPr id="307" name="Google Shape;307;p50" descr="A model of the Baltimore Orioles ball park -- Oriole Park at Camden Yard."/>
          <p:cNvPicPr preferRelativeResize="0"/>
          <p:nvPr/>
        </p:nvPicPr>
        <p:blipFill rotWithShape="1">
          <a:blip r:embed="rId3">
            <a:alphaModFix/>
          </a:blip>
          <a:srcRect t="14331" b="16670"/>
          <a:stretch/>
        </p:blipFill>
        <p:spPr>
          <a:xfrm>
            <a:off x="81175" y="1017725"/>
            <a:ext cx="5054950" cy="3487925"/>
          </a:xfrm>
          <a:prstGeom prst="rect">
            <a:avLst/>
          </a:prstGeom>
          <a:noFill/>
          <a:ln>
            <a:noFill/>
          </a:ln>
        </p:spPr>
      </p:pic>
      <p:sp>
        <p:nvSpPr>
          <p:cNvPr id="308" name="Google Shape;308;p50"/>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What is Zero Trust??</a:t>
            </a:r>
            <a:endParaRPr/>
          </a:p>
        </p:txBody>
      </p:sp>
      <p:sp>
        <p:nvSpPr>
          <p:cNvPr id="309" name="Google Shape;309;p50"/>
          <p:cNvSpPr txBox="1">
            <a:spLocks noGrp="1"/>
          </p:cNvSpPr>
          <p:nvPr>
            <p:ph type="body" idx="1"/>
          </p:nvPr>
        </p:nvSpPr>
        <p:spPr>
          <a:xfrm>
            <a:off x="5173025" y="1152475"/>
            <a:ext cx="36594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It’s like trying to get to your seat at a professional sports game:</a:t>
            </a:r>
            <a:endParaRPr/>
          </a:p>
          <a:p>
            <a:pPr marL="457200" lvl="0" indent="-342900" algn="l" rtl="0">
              <a:spcBef>
                <a:spcPts val="800"/>
              </a:spcBef>
              <a:spcAft>
                <a:spcPts val="0"/>
              </a:spcAft>
              <a:buSzPts val="1800"/>
              <a:buChar char="•"/>
            </a:pPr>
            <a:r>
              <a:rPr lang="en"/>
              <a:t>Bag check and metal detector</a:t>
            </a:r>
            <a:endParaRPr/>
          </a:p>
          <a:p>
            <a:pPr marL="457200" lvl="0" indent="-342900" algn="l" rtl="0">
              <a:spcBef>
                <a:spcPts val="0"/>
              </a:spcBef>
              <a:spcAft>
                <a:spcPts val="0"/>
              </a:spcAft>
              <a:buSzPts val="1800"/>
              <a:buChar char="•"/>
            </a:pPr>
            <a:r>
              <a:rPr lang="en"/>
              <a:t>Ticket gets scanned</a:t>
            </a:r>
            <a:endParaRPr/>
          </a:p>
          <a:p>
            <a:pPr marL="457200" lvl="0" indent="-342900" algn="l" rtl="0">
              <a:spcBef>
                <a:spcPts val="0"/>
              </a:spcBef>
              <a:spcAft>
                <a:spcPts val="0"/>
              </a:spcAft>
              <a:buSzPts val="1800"/>
              <a:buChar char="•"/>
            </a:pPr>
            <a:r>
              <a:rPr lang="en"/>
              <a:t>When you get to your section, ticket gets checked again</a:t>
            </a:r>
            <a:endParaRPr/>
          </a:p>
          <a:p>
            <a:pPr marL="457200" lvl="0" indent="-342900" algn="l" rtl="0">
              <a:spcBef>
                <a:spcPts val="0"/>
              </a:spcBef>
              <a:spcAft>
                <a:spcPts val="0"/>
              </a:spcAft>
              <a:buSzPts val="1800"/>
              <a:buChar char="•"/>
            </a:pPr>
            <a:r>
              <a:rPr lang="en"/>
              <a:t>Some sections (e.g. club level) will have a 3rd ticket check</a:t>
            </a:r>
            <a:endParaRPr/>
          </a:p>
        </p:txBody>
      </p:sp>
      <p:pic>
        <p:nvPicPr>
          <p:cNvPr id="310" name="Google Shape;310;p50"/>
          <p:cNvPicPr preferRelativeResize="0"/>
          <p:nvPr/>
        </p:nvPicPr>
        <p:blipFill>
          <a:blip r:embed="rId4">
            <a:alphaModFix/>
          </a:blip>
          <a:stretch>
            <a:fillRect/>
          </a:stretch>
        </p:blipFill>
        <p:spPr>
          <a:xfrm>
            <a:off x="152400" y="4721275"/>
            <a:ext cx="6942805" cy="269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51"/>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Three Popular Zero Trust Frameworks</a:t>
            </a:r>
            <a:endParaRPr/>
          </a:p>
        </p:txBody>
      </p:sp>
      <p:sp>
        <p:nvSpPr>
          <p:cNvPr id="316" name="Google Shape;316;p51"/>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u="sng">
                <a:solidFill>
                  <a:schemeClr val="hlink"/>
                </a:solidFill>
                <a:hlinkClick r:id="rId3"/>
              </a:rPr>
              <a:t>NIST SP 800-207 Zero Trust Architecture</a:t>
            </a:r>
            <a:endParaRPr/>
          </a:p>
          <a:p>
            <a:pPr marL="457200" lvl="0" indent="-342900" algn="l" rtl="0">
              <a:spcBef>
                <a:spcPts val="800"/>
              </a:spcBef>
              <a:spcAft>
                <a:spcPts val="0"/>
              </a:spcAft>
              <a:buSzPts val="1800"/>
              <a:buChar char="•"/>
            </a:pPr>
            <a:r>
              <a:rPr lang="en"/>
              <a:t>7 Tenets, 3 architecture approaches</a:t>
            </a:r>
            <a:endParaRPr/>
          </a:p>
          <a:p>
            <a:pPr marL="0" lvl="0" indent="0" algn="l" rtl="0">
              <a:spcBef>
                <a:spcPts val="800"/>
              </a:spcBef>
              <a:spcAft>
                <a:spcPts val="0"/>
              </a:spcAft>
              <a:buNone/>
            </a:pPr>
            <a:r>
              <a:rPr lang="en" u="sng">
                <a:solidFill>
                  <a:schemeClr val="hlink"/>
                </a:solidFill>
                <a:hlinkClick r:id="rId4"/>
              </a:rPr>
              <a:t>DOD Zero Trust Reference Architecture</a:t>
            </a:r>
            <a:endParaRPr/>
          </a:p>
          <a:p>
            <a:pPr marL="457200" lvl="0" indent="-342900" algn="l" rtl="0">
              <a:spcBef>
                <a:spcPts val="800"/>
              </a:spcBef>
              <a:spcAft>
                <a:spcPts val="0"/>
              </a:spcAft>
              <a:buSzPts val="1800"/>
              <a:buChar char="•"/>
            </a:pPr>
            <a:r>
              <a:rPr lang="en"/>
              <a:t>7 Pillars with different functions and 3 maturity levels</a:t>
            </a:r>
            <a:endParaRPr/>
          </a:p>
          <a:p>
            <a:pPr marL="0" lvl="0" indent="0" algn="l" rtl="0">
              <a:spcBef>
                <a:spcPts val="800"/>
              </a:spcBef>
              <a:spcAft>
                <a:spcPts val="0"/>
              </a:spcAft>
              <a:buNone/>
            </a:pPr>
            <a:r>
              <a:rPr lang="en" u="sng">
                <a:solidFill>
                  <a:schemeClr val="hlink"/>
                </a:solidFill>
                <a:hlinkClick r:id="rId5"/>
              </a:rPr>
              <a:t>CISA Zero Trust Maturity Model</a:t>
            </a:r>
            <a:endParaRPr/>
          </a:p>
          <a:p>
            <a:pPr marL="457200" lvl="0" indent="-342900" algn="l" rtl="0">
              <a:spcBef>
                <a:spcPts val="800"/>
              </a:spcBef>
              <a:spcAft>
                <a:spcPts val="0"/>
              </a:spcAft>
              <a:buSzPts val="1800"/>
              <a:buChar char="•"/>
            </a:pPr>
            <a:r>
              <a:rPr lang="en"/>
              <a:t>5 Pillars with functions, 3 cross cutting functions, and 4 maturity levels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52"/>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Zero Trust Maturity Model </a:t>
            </a:r>
            <a:endParaRPr/>
          </a:p>
        </p:txBody>
      </p:sp>
      <p:sp>
        <p:nvSpPr>
          <p:cNvPr id="322" name="Google Shape;322;p52"/>
          <p:cNvSpPr txBox="1">
            <a:spLocks noGrp="1"/>
          </p:cNvSpPr>
          <p:nvPr>
            <p:ph type="body" idx="1"/>
          </p:nvPr>
        </p:nvSpPr>
        <p:spPr>
          <a:xfrm>
            <a:off x="311700" y="1152475"/>
            <a:ext cx="4260300" cy="3416400"/>
          </a:xfrm>
          <a:prstGeom prst="rect">
            <a:avLst/>
          </a:prstGeom>
        </p:spPr>
        <p:txBody>
          <a:bodyPr spcFirstLastPara="1" wrap="square" lIns="68575" tIns="34275" rIns="68575" bIns="34275" anchor="t" anchorCtr="0">
            <a:normAutofit fontScale="92500" lnSpcReduction="20000"/>
          </a:bodyPr>
          <a:lstStyle/>
          <a:p>
            <a:pPr marL="0" lvl="0" indent="0" algn="l" rtl="0">
              <a:spcBef>
                <a:spcPts val="800"/>
              </a:spcBef>
              <a:spcAft>
                <a:spcPts val="0"/>
              </a:spcAft>
              <a:buNone/>
            </a:pPr>
            <a:r>
              <a:rPr lang="en"/>
              <a:t>5 Pillars with functions</a:t>
            </a:r>
            <a:endParaRPr/>
          </a:p>
          <a:p>
            <a:pPr marL="457200" lvl="0" indent="-334327" algn="l" rtl="0">
              <a:spcBef>
                <a:spcPts val="800"/>
              </a:spcBef>
              <a:spcAft>
                <a:spcPts val="0"/>
              </a:spcAft>
              <a:buSzPct val="100000"/>
              <a:buChar char="•"/>
            </a:pPr>
            <a:r>
              <a:rPr lang="en"/>
              <a:t>Identity</a:t>
            </a:r>
            <a:endParaRPr/>
          </a:p>
          <a:p>
            <a:pPr marL="457200" lvl="0" indent="-334327" algn="l" rtl="0">
              <a:spcBef>
                <a:spcPts val="0"/>
              </a:spcBef>
              <a:spcAft>
                <a:spcPts val="0"/>
              </a:spcAft>
              <a:buSzPct val="100000"/>
              <a:buChar char="•"/>
            </a:pPr>
            <a:r>
              <a:rPr lang="en"/>
              <a:t>Devices</a:t>
            </a:r>
            <a:endParaRPr/>
          </a:p>
          <a:p>
            <a:pPr marL="457200" lvl="0" indent="-334327" algn="l" rtl="0">
              <a:spcBef>
                <a:spcPts val="0"/>
              </a:spcBef>
              <a:spcAft>
                <a:spcPts val="0"/>
              </a:spcAft>
              <a:buSzPct val="100000"/>
              <a:buChar char="•"/>
            </a:pPr>
            <a:r>
              <a:rPr lang="en"/>
              <a:t>Networking</a:t>
            </a:r>
            <a:endParaRPr/>
          </a:p>
          <a:p>
            <a:pPr marL="457200" lvl="0" indent="-334327" algn="l" rtl="0">
              <a:spcBef>
                <a:spcPts val="0"/>
              </a:spcBef>
              <a:spcAft>
                <a:spcPts val="0"/>
              </a:spcAft>
              <a:buSzPct val="100000"/>
              <a:buChar char="•"/>
            </a:pPr>
            <a:r>
              <a:rPr lang="en"/>
              <a:t>Applications and Workloads</a:t>
            </a:r>
            <a:endParaRPr/>
          </a:p>
          <a:p>
            <a:pPr marL="457200" lvl="0" indent="-334327" algn="l" rtl="0">
              <a:spcBef>
                <a:spcPts val="0"/>
              </a:spcBef>
              <a:spcAft>
                <a:spcPts val="0"/>
              </a:spcAft>
              <a:buSzPct val="100000"/>
              <a:buChar char="•"/>
            </a:pPr>
            <a:r>
              <a:rPr lang="en"/>
              <a:t>Data</a:t>
            </a:r>
            <a:endParaRPr/>
          </a:p>
          <a:p>
            <a:pPr marL="0" lvl="0" indent="0" algn="l" rtl="0">
              <a:spcBef>
                <a:spcPts val="800"/>
              </a:spcBef>
              <a:spcAft>
                <a:spcPts val="0"/>
              </a:spcAft>
              <a:buNone/>
            </a:pPr>
            <a:r>
              <a:rPr lang="en"/>
              <a:t>3 cross-cutting functions</a:t>
            </a:r>
            <a:endParaRPr/>
          </a:p>
          <a:p>
            <a:pPr marL="457200" lvl="0" indent="-334327" algn="l" rtl="0">
              <a:spcBef>
                <a:spcPts val="800"/>
              </a:spcBef>
              <a:spcAft>
                <a:spcPts val="0"/>
              </a:spcAft>
              <a:buSzPct val="100000"/>
              <a:buChar char="•"/>
            </a:pPr>
            <a:r>
              <a:rPr lang="en"/>
              <a:t>Visibility and Analytics</a:t>
            </a:r>
            <a:endParaRPr/>
          </a:p>
          <a:p>
            <a:pPr marL="457200" lvl="0" indent="-334327" algn="l" rtl="0">
              <a:spcBef>
                <a:spcPts val="0"/>
              </a:spcBef>
              <a:spcAft>
                <a:spcPts val="0"/>
              </a:spcAft>
              <a:buSzPct val="100000"/>
              <a:buChar char="•"/>
            </a:pPr>
            <a:r>
              <a:rPr lang="en"/>
              <a:t>Automation and Orchestration</a:t>
            </a:r>
            <a:endParaRPr/>
          </a:p>
          <a:p>
            <a:pPr marL="457200" lvl="0" indent="-334327" algn="l" rtl="0">
              <a:spcBef>
                <a:spcPts val="0"/>
              </a:spcBef>
              <a:spcAft>
                <a:spcPts val="0"/>
              </a:spcAft>
              <a:buSzPct val="100000"/>
              <a:buChar char="•"/>
            </a:pPr>
            <a:r>
              <a:rPr lang="en"/>
              <a:t>Governance</a:t>
            </a:r>
            <a:endParaRPr/>
          </a:p>
          <a:p>
            <a:pPr marL="0" lvl="0" indent="0" algn="l" rtl="0">
              <a:spcBef>
                <a:spcPts val="800"/>
              </a:spcBef>
              <a:spcAft>
                <a:spcPts val="0"/>
              </a:spcAft>
              <a:buNone/>
            </a:pPr>
            <a:r>
              <a:rPr lang="en"/>
              <a:t>4 levels of maturity</a:t>
            </a:r>
            <a:endParaRPr/>
          </a:p>
          <a:p>
            <a:pPr marL="457200" lvl="0" indent="-334327" algn="l" rtl="0">
              <a:spcBef>
                <a:spcPts val="800"/>
              </a:spcBef>
              <a:spcAft>
                <a:spcPts val="0"/>
              </a:spcAft>
              <a:buSzPct val="100000"/>
              <a:buChar char="•"/>
            </a:pPr>
            <a:r>
              <a:rPr lang="en"/>
              <a:t>Traditional</a:t>
            </a:r>
            <a:endParaRPr/>
          </a:p>
          <a:p>
            <a:pPr marL="457200" lvl="0" indent="-334327" algn="l" rtl="0">
              <a:spcBef>
                <a:spcPts val="0"/>
              </a:spcBef>
              <a:spcAft>
                <a:spcPts val="0"/>
              </a:spcAft>
              <a:buSzPct val="100000"/>
              <a:buChar char="•"/>
            </a:pPr>
            <a:r>
              <a:rPr lang="en"/>
              <a:t>Initial</a:t>
            </a:r>
            <a:endParaRPr/>
          </a:p>
          <a:p>
            <a:pPr marL="457200" lvl="0" indent="-334327" algn="l" rtl="0">
              <a:spcBef>
                <a:spcPts val="0"/>
              </a:spcBef>
              <a:spcAft>
                <a:spcPts val="0"/>
              </a:spcAft>
              <a:buSzPct val="100000"/>
              <a:buChar char="•"/>
            </a:pPr>
            <a:r>
              <a:rPr lang="en"/>
              <a:t>Advanced</a:t>
            </a:r>
            <a:endParaRPr/>
          </a:p>
          <a:p>
            <a:pPr marL="457200" lvl="0" indent="-334327" algn="l" rtl="0">
              <a:spcBef>
                <a:spcPts val="0"/>
              </a:spcBef>
              <a:spcAft>
                <a:spcPts val="0"/>
              </a:spcAft>
              <a:buSzPct val="100000"/>
              <a:buChar char="•"/>
            </a:pPr>
            <a:r>
              <a:rPr lang="en"/>
              <a:t>Optimal</a:t>
            </a:r>
            <a:endParaRPr/>
          </a:p>
        </p:txBody>
      </p:sp>
      <p:pic>
        <p:nvPicPr>
          <p:cNvPr id="323" name="Google Shape;323;p52"/>
          <p:cNvPicPr preferRelativeResize="0"/>
          <p:nvPr/>
        </p:nvPicPr>
        <p:blipFill rotWithShape="1">
          <a:blip r:embed="rId3">
            <a:alphaModFix/>
          </a:blip>
          <a:srcRect/>
          <a:stretch/>
        </p:blipFill>
        <p:spPr>
          <a:xfrm>
            <a:off x="4157760" y="1146166"/>
            <a:ext cx="4466768" cy="3429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53"/>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CISA Zero Trust Maturity Levels</a:t>
            </a:r>
            <a:endParaRPr/>
          </a:p>
        </p:txBody>
      </p:sp>
      <p:graphicFrame>
        <p:nvGraphicFramePr>
          <p:cNvPr id="329" name="Google Shape;329;p53"/>
          <p:cNvGraphicFramePr/>
          <p:nvPr/>
        </p:nvGraphicFramePr>
        <p:xfrm>
          <a:off x="311725" y="1151008"/>
          <a:ext cx="8520600" cy="3715900"/>
        </p:xfrm>
        <a:graphic>
          <a:graphicData uri="http://schemas.openxmlformats.org/drawingml/2006/table">
            <a:tbl>
              <a:tblPr>
                <a:noFill/>
                <a:tableStyleId>{FE9EDDD2-3635-4EF0-A656-39C2ADF47EDB}</a:tableStyleId>
              </a:tblPr>
              <a:tblGrid>
                <a:gridCol w="2017125">
                  <a:extLst>
                    <a:ext uri="{9D8B030D-6E8A-4147-A177-3AD203B41FA5}">
                      <a16:colId xmlns:a16="http://schemas.microsoft.com/office/drawing/2014/main" val="20000"/>
                    </a:ext>
                  </a:extLst>
                </a:gridCol>
                <a:gridCol w="2117575">
                  <a:extLst>
                    <a:ext uri="{9D8B030D-6E8A-4147-A177-3AD203B41FA5}">
                      <a16:colId xmlns:a16="http://schemas.microsoft.com/office/drawing/2014/main" val="20001"/>
                    </a:ext>
                  </a:extLst>
                </a:gridCol>
                <a:gridCol w="2255750">
                  <a:extLst>
                    <a:ext uri="{9D8B030D-6E8A-4147-A177-3AD203B41FA5}">
                      <a16:colId xmlns:a16="http://schemas.microsoft.com/office/drawing/2014/main" val="20002"/>
                    </a:ext>
                  </a:extLst>
                </a:gridCol>
                <a:gridCol w="2130150">
                  <a:extLst>
                    <a:ext uri="{9D8B030D-6E8A-4147-A177-3AD203B41FA5}">
                      <a16:colId xmlns:a16="http://schemas.microsoft.com/office/drawing/2014/main" val="20003"/>
                    </a:ext>
                  </a:extLst>
                </a:gridCol>
              </a:tblGrid>
              <a:tr h="534575">
                <a:tc>
                  <a:txBody>
                    <a:bodyPr/>
                    <a:lstStyle/>
                    <a:p>
                      <a:pPr marL="0" lvl="0" indent="0" algn="ctr" rtl="0">
                        <a:lnSpc>
                          <a:spcPct val="115000"/>
                        </a:lnSpc>
                        <a:spcBef>
                          <a:spcPts val="0"/>
                        </a:spcBef>
                        <a:spcAft>
                          <a:spcPts val="0"/>
                        </a:spcAft>
                        <a:buNone/>
                      </a:pPr>
                      <a:r>
                        <a:rPr lang="en" sz="1700" b="1"/>
                        <a:t>Traditional</a:t>
                      </a:r>
                      <a:endParaRPr sz="170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2CFDC">
                        <a:alpha val="50309"/>
                      </a:srgbClr>
                    </a:solidFill>
                  </a:tcPr>
                </a:tc>
                <a:tc>
                  <a:txBody>
                    <a:bodyPr/>
                    <a:lstStyle/>
                    <a:p>
                      <a:pPr marL="0" lvl="0" indent="0" algn="ctr" rtl="0">
                        <a:lnSpc>
                          <a:spcPct val="115000"/>
                        </a:lnSpc>
                        <a:spcBef>
                          <a:spcPts val="0"/>
                        </a:spcBef>
                        <a:spcAft>
                          <a:spcPts val="0"/>
                        </a:spcAft>
                        <a:buNone/>
                      </a:pPr>
                      <a:r>
                        <a:rPr lang="en" sz="1700" b="1"/>
                        <a:t>Initial</a:t>
                      </a:r>
                      <a:endParaRPr sz="170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ACBCD1">
                        <a:alpha val="49690"/>
                      </a:srgbClr>
                    </a:solidFill>
                  </a:tcPr>
                </a:tc>
                <a:tc>
                  <a:txBody>
                    <a:bodyPr/>
                    <a:lstStyle/>
                    <a:p>
                      <a:pPr marL="0" lvl="0" indent="0" algn="ctr" rtl="0">
                        <a:lnSpc>
                          <a:spcPct val="115000"/>
                        </a:lnSpc>
                        <a:spcBef>
                          <a:spcPts val="0"/>
                        </a:spcBef>
                        <a:spcAft>
                          <a:spcPts val="0"/>
                        </a:spcAft>
                        <a:buNone/>
                      </a:pPr>
                      <a:r>
                        <a:rPr lang="en" sz="1700" b="1"/>
                        <a:t>Advanced</a:t>
                      </a:r>
                      <a:endParaRPr sz="170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809CB7">
                        <a:alpha val="50000"/>
                      </a:srgbClr>
                    </a:solidFill>
                  </a:tcPr>
                </a:tc>
                <a:tc>
                  <a:txBody>
                    <a:bodyPr/>
                    <a:lstStyle/>
                    <a:p>
                      <a:pPr marL="0" lvl="0" indent="0" algn="ctr" rtl="0">
                        <a:lnSpc>
                          <a:spcPct val="115000"/>
                        </a:lnSpc>
                        <a:spcBef>
                          <a:spcPts val="0"/>
                        </a:spcBef>
                        <a:spcAft>
                          <a:spcPts val="0"/>
                        </a:spcAft>
                        <a:buNone/>
                      </a:pPr>
                      <a:r>
                        <a:rPr lang="en" sz="1700" b="1"/>
                        <a:t>Optimal</a:t>
                      </a:r>
                      <a:endParaRPr sz="1700" b="1"/>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275787">
                        <a:alpha val="50000"/>
                      </a:srgbClr>
                    </a:solidFill>
                  </a:tcPr>
                </a:tc>
                <a:extLst>
                  <a:ext uri="{0D108BD9-81ED-4DB2-BD59-A6C34878D82A}">
                    <a16:rowId xmlns:a16="http://schemas.microsoft.com/office/drawing/2014/main" val="10000"/>
                  </a:ext>
                </a:extLst>
              </a:tr>
              <a:tr h="3181325">
                <a:tc>
                  <a:txBody>
                    <a:bodyPr/>
                    <a:lstStyle/>
                    <a:p>
                      <a:pPr marL="342900" lvl="0" indent="-209550" algn="l" rtl="0">
                        <a:lnSpc>
                          <a:spcPct val="115000"/>
                        </a:lnSpc>
                        <a:spcBef>
                          <a:spcPts val="0"/>
                        </a:spcBef>
                        <a:spcAft>
                          <a:spcPts val="0"/>
                        </a:spcAft>
                        <a:buSzPts val="1500"/>
                        <a:buChar char="●"/>
                      </a:pPr>
                      <a:r>
                        <a:rPr lang="en" sz="1500"/>
                        <a:t>Manual configured</a:t>
                      </a:r>
                      <a:endParaRPr sz="1500"/>
                    </a:p>
                    <a:p>
                      <a:pPr marL="342900" lvl="0" indent="-209550" algn="l" rtl="0">
                        <a:lnSpc>
                          <a:spcPct val="115000"/>
                        </a:lnSpc>
                        <a:spcBef>
                          <a:spcPts val="0"/>
                        </a:spcBef>
                        <a:spcAft>
                          <a:spcPts val="0"/>
                        </a:spcAft>
                        <a:buSzPts val="1500"/>
                        <a:buChar char="●"/>
                      </a:pPr>
                      <a:r>
                        <a:rPr lang="en" sz="1500"/>
                        <a:t>Siloed pillars</a:t>
                      </a:r>
                      <a:endParaRPr sz="1500"/>
                    </a:p>
                    <a:p>
                      <a:pPr marL="342900" lvl="0" indent="-209550" algn="l" rtl="0">
                        <a:lnSpc>
                          <a:spcPct val="115000"/>
                        </a:lnSpc>
                        <a:spcBef>
                          <a:spcPts val="0"/>
                        </a:spcBef>
                        <a:spcAft>
                          <a:spcPts val="0"/>
                        </a:spcAft>
                        <a:buSzPts val="1500"/>
                        <a:buChar char="●"/>
                      </a:pPr>
                      <a:r>
                        <a:rPr lang="en" sz="1500"/>
                        <a:t>Set at provisioning</a:t>
                      </a:r>
                      <a:endParaRPr sz="1500"/>
                    </a:p>
                    <a:p>
                      <a:pPr marL="342900" lvl="0" indent="-209550" algn="l" rtl="0">
                        <a:lnSpc>
                          <a:spcPct val="115000"/>
                        </a:lnSpc>
                        <a:spcBef>
                          <a:spcPts val="0"/>
                        </a:spcBef>
                        <a:spcAft>
                          <a:spcPts val="0"/>
                        </a:spcAft>
                        <a:buSzPts val="1500"/>
                        <a:buChar char="●"/>
                      </a:pPr>
                      <a:r>
                        <a:rPr lang="en" sz="1500"/>
                        <a:t>Limited visibility</a:t>
                      </a:r>
                      <a:endParaRPr sz="1500"/>
                    </a:p>
                  </a:txBody>
                  <a:tcPr marL="28575" marR="28575" marT="19050" marB="19050">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2CFDC">
                        <a:alpha val="50309"/>
                      </a:srgbClr>
                    </a:solidFill>
                  </a:tcPr>
                </a:tc>
                <a:tc>
                  <a:txBody>
                    <a:bodyPr/>
                    <a:lstStyle/>
                    <a:p>
                      <a:pPr marL="342900" lvl="0" indent="-209550" algn="l" rtl="0">
                        <a:lnSpc>
                          <a:spcPct val="115000"/>
                        </a:lnSpc>
                        <a:spcBef>
                          <a:spcPts val="0"/>
                        </a:spcBef>
                        <a:spcAft>
                          <a:spcPts val="0"/>
                        </a:spcAft>
                        <a:buSzPts val="1500"/>
                        <a:buChar char="●"/>
                      </a:pPr>
                      <a:r>
                        <a:rPr lang="en" sz="1500"/>
                        <a:t>Starting to have automation</a:t>
                      </a:r>
                      <a:endParaRPr sz="1500"/>
                    </a:p>
                    <a:p>
                      <a:pPr marL="342900" lvl="0" indent="-209550" algn="l" rtl="0">
                        <a:lnSpc>
                          <a:spcPct val="115000"/>
                        </a:lnSpc>
                        <a:spcBef>
                          <a:spcPts val="0"/>
                        </a:spcBef>
                        <a:spcAft>
                          <a:spcPts val="0"/>
                        </a:spcAft>
                        <a:buSzPts val="1500"/>
                        <a:buChar char="●"/>
                      </a:pPr>
                      <a:r>
                        <a:rPr lang="en" sz="1500"/>
                        <a:t>Some cross-pillar integration</a:t>
                      </a:r>
                      <a:endParaRPr sz="1500"/>
                    </a:p>
                    <a:p>
                      <a:pPr marL="342900" lvl="0" indent="-209550" algn="l" rtl="0">
                        <a:lnSpc>
                          <a:spcPct val="115000"/>
                        </a:lnSpc>
                        <a:spcBef>
                          <a:spcPts val="0"/>
                        </a:spcBef>
                        <a:spcAft>
                          <a:spcPts val="0"/>
                        </a:spcAft>
                        <a:buSzPts val="1500"/>
                        <a:buChar char="●"/>
                      </a:pPr>
                      <a:r>
                        <a:rPr lang="en" sz="1500"/>
                        <a:t>Time-based changes</a:t>
                      </a:r>
                      <a:endParaRPr sz="1500"/>
                    </a:p>
                    <a:p>
                      <a:pPr marL="342900" lvl="0" indent="-209550" algn="l" rtl="0">
                        <a:lnSpc>
                          <a:spcPct val="115000"/>
                        </a:lnSpc>
                        <a:spcBef>
                          <a:spcPts val="0"/>
                        </a:spcBef>
                        <a:spcAft>
                          <a:spcPts val="0"/>
                        </a:spcAft>
                        <a:buSzPts val="1500"/>
                        <a:buChar char="●"/>
                      </a:pPr>
                      <a:r>
                        <a:rPr lang="en" sz="1500"/>
                        <a:t>Aggregated visibility</a:t>
                      </a:r>
                      <a:endParaRPr sz="1500">
                        <a:latin typeface="Calibri"/>
                        <a:ea typeface="Calibri"/>
                        <a:cs typeface="Calibri"/>
                        <a:sym typeface="Calibri"/>
                      </a:endParaRPr>
                    </a:p>
                  </a:txBody>
                  <a:tcPr marL="28575" marR="28575" marT="19050" marB="19050">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ACBCD1">
                        <a:alpha val="49690"/>
                      </a:srgbClr>
                    </a:solidFill>
                  </a:tcPr>
                </a:tc>
                <a:tc>
                  <a:txBody>
                    <a:bodyPr/>
                    <a:lstStyle/>
                    <a:p>
                      <a:pPr marL="285750" lvl="0" indent="-209550" algn="l" rtl="0">
                        <a:lnSpc>
                          <a:spcPct val="115000"/>
                        </a:lnSpc>
                        <a:spcBef>
                          <a:spcPts val="0"/>
                        </a:spcBef>
                        <a:spcAft>
                          <a:spcPts val="0"/>
                        </a:spcAft>
                        <a:buSzPts val="1500"/>
                        <a:buChar char="●"/>
                      </a:pPr>
                      <a:r>
                        <a:rPr lang="en" sz="1500"/>
                        <a:t>Automated wherever applicable</a:t>
                      </a:r>
                      <a:endParaRPr sz="1500"/>
                    </a:p>
                    <a:p>
                      <a:pPr marL="285750" lvl="0" indent="-209550" algn="l" rtl="0">
                        <a:lnSpc>
                          <a:spcPct val="115000"/>
                        </a:lnSpc>
                        <a:spcBef>
                          <a:spcPts val="0"/>
                        </a:spcBef>
                        <a:spcAft>
                          <a:spcPts val="0"/>
                        </a:spcAft>
                        <a:buSzPts val="1500"/>
                        <a:buChar char="●"/>
                      </a:pPr>
                      <a:r>
                        <a:rPr lang="en" sz="1500"/>
                        <a:t>Policy enforcement integrated across pillars</a:t>
                      </a:r>
                      <a:endParaRPr sz="1500"/>
                    </a:p>
                    <a:p>
                      <a:pPr marL="285750" lvl="0" indent="-209550" algn="l" rtl="0">
                        <a:lnSpc>
                          <a:spcPct val="115000"/>
                        </a:lnSpc>
                        <a:spcBef>
                          <a:spcPts val="0"/>
                        </a:spcBef>
                        <a:spcAft>
                          <a:spcPts val="0"/>
                        </a:spcAft>
                        <a:buSzPts val="1500"/>
                        <a:buChar char="●"/>
                      </a:pPr>
                      <a:r>
                        <a:rPr lang="en" sz="1500"/>
                        <a:t>Changes based on risk &amp; posture assessments</a:t>
                      </a:r>
                      <a:endParaRPr sz="1500"/>
                    </a:p>
                    <a:p>
                      <a:pPr marL="285750" lvl="0" indent="-209550" algn="l" rtl="0">
                        <a:lnSpc>
                          <a:spcPct val="115000"/>
                        </a:lnSpc>
                        <a:spcBef>
                          <a:spcPts val="0"/>
                        </a:spcBef>
                        <a:spcAft>
                          <a:spcPts val="0"/>
                        </a:spcAft>
                        <a:buSzPts val="1500"/>
                        <a:buChar char="●"/>
                      </a:pPr>
                      <a:r>
                        <a:rPr lang="en" sz="1500"/>
                        <a:t>Centralized visibility</a:t>
                      </a:r>
                      <a:endParaRPr sz="1500"/>
                    </a:p>
                  </a:txBody>
                  <a:tcPr marL="28575" marR="28575" marT="19050" marB="19050">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809CB7">
                        <a:alpha val="50000"/>
                      </a:srgbClr>
                    </a:solidFill>
                  </a:tcPr>
                </a:tc>
                <a:tc>
                  <a:txBody>
                    <a:bodyPr/>
                    <a:lstStyle/>
                    <a:p>
                      <a:pPr marL="285750" lvl="0" indent="-209550" algn="l" rtl="0">
                        <a:lnSpc>
                          <a:spcPct val="115000"/>
                        </a:lnSpc>
                        <a:spcBef>
                          <a:spcPts val="0"/>
                        </a:spcBef>
                        <a:spcAft>
                          <a:spcPts val="0"/>
                        </a:spcAft>
                        <a:buSzPts val="1500"/>
                        <a:buChar char="●"/>
                      </a:pPr>
                      <a:r>
                        <a:rPr lang="en" sz="1500"/>
                        <a:t>Fully automated, just-in-time</a:t>
                      </a:r>
                      <a:endParaRPr sz="1500"/>
                    </a:p>
                    <a:p>
                      <a:pPr marL="285750" lvl="0" indent="-209550" algn="l" rtl="0">
                        <a:lnSpc>
                          <a:spcPct val="115000"/>
                        </a:lnSpc>
                        <a:spcBef>
                          <a:spcPts val="0"/>
                        </a:spcBef>
                        <a:spcAft>
                          <a:spcPts val="0"/>
                        </a:spcAft>
                        <a:buSzPts val="1500"/>
                        <a:buChar char="●"/>
                      </a:pPr>
                      <a:r>
                        <a:rPr lang="en" sz="1500"/>
                        <a:t>Cross-pillar interoperability with continuous monitoring</a:t>
                      </a:r>
                      <a:endParaRPr sz="1500"/>
                    </a:p>
                    <a:p>
                      <a:pPr marL="285750" lvl="0" indent="-209550" algn="l" rtl="0">
                        <a:lnSpc>
                          <a:spcPct val="115000"/>
                        </a:lnSpc>
                        <a:spcBef>
                          <a:spcPts val="0"/>
                        </a:spcBef>
                        <a:spcAft>
                          <a:spcPts val="0"/>
                        </a:spcAft>
                        <a:buSzPts val="1500"/>
                        <a:buChar char="●"/>
                      </a:pPr>
                      <a:r>
                        <a:rPr lang="en" sz="1500"/>
                        <a:t>Dynamically set for enterprise-wide</a:t>
                      </a:r>
                      <a:endParaRPr sz="1500"/>
                    </a:p>
                    <a:p>
                      <a:pPr marL="285750" lvl="0" indent="-209550" algn="l" rtl="0">
                        <a:lnSpc>
                          <a:spcPct val="115000"/>
                        </a:lnSpc>
                        <a:spcBef>
                          <a:spcPts val="0"/>
                        </a:spcBef>
                        <a:spcAft>
                          <a:spcPts val="0"/>
                        </a:spcAft>
                        <a:buSzPts val="1500"/>
                        <a:buChar char="●"/>
                      </a:pPr>
                      <a:r>
                        <a:rPr lang="en" sz="1500"/>
                        <a:t>Centralized with situational awareness</a:t>
                      </a:r>
                      <a:endParaRPr sz="1500"/>
                    </a:p>
                  </a:txBody>
                  <a:tcPr marL="28575" marR="28575" marT="19050" marB="19050">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275787">
                        <a:alpha val="50000"/>
                      </a:srgbClr>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55"/>
          <p:cNvSpPr txBox="1">
            <a:spLocks noGrp="1"/>
          </p:cNvSpPr>
          <p:nvPr>
            <p:ph type="title"/>
          </p:nvPr>
        </p:nvSpPr>
        <p:spPr>
          <a:xfrm>
            <a:off x="344869" y="316680"/>
            <a:ext cx="8456100" cy="424200"/>
          </a:xfrm>
          <a:prstGeom prst="rect">
            <a:avLst/>
          </a:prstGeom>
        </p:spPr>
        <p:txBody>
          <a:bodyPr spcFirstLastPara="1" wrap="square" lIns="0" tIns="45700" rIns="91425" bIns="45700" anchor="t" anchorCtr="0">
            <a:normAutofit fontScale="90000"/>
          </a:bodyPr>
          <a:lstStyle/>
          <a:p>
            <a:pPr marL="0" lvl="0" indent="0" algn="l" rtl="0">
              <a:spcBef>
                <a:spcPts val="0"/>
              </a:spcBef>
              <a:spcAft>
                <a:spcPts val="0"/>
              </a:spcAft>
              <a:buNone/>
            </a:pPr>
            <a:r>
              <a:rPr lang="en"/>
              <a:t>Identity in Different Environments</a:t>
            </a:r>
            <a:endParaRPr/>
          </a:p>
        </p:txBody>
      </p:sp>
      <p:sp>
        <p:nvSpPr>
          <p:cNvPr id="344" name="Google Shape;344;p55"/>
          <p:cNvSpPr txBox="1">
            <a:spLocks noGrp="1"/>
          </p:cNvSpPr>
          <p:nvPr>
            <p:ph type="body" idx="1"/>
          </p:nvPr>
        </p:nvSpPr>
        <p:spPr>
          <a:xfrm>
            <a:off x="709476" y="3485842"/>
            <a:ext cx="2526900" cy="424200"/>
          </a:xfrm>
          <a:prstGeom prst="rect">
            <a:avLst/>
          </a:prstGeom>
        </p:spPr>
        <p:txBody>
          <a:bodyPr spcFirstLastPara="1" wrap="square" lIns="64000" tIns="45700" rIns="91425" bIns="45700" anchor="t" anchorCtr="0">
            <a:normAutofit fontScale="85000" lnSpcReduction="10000"/>
          </a:bodyPr>
          <a:lstStyle/>
          <a:p>
            <a:pPr marL="0" lvl="0" indent="0" algn="ctr" rtl="0">
              <a:spcBef>
                <a:spcPts val="1000"/>
              </a:spcBef>
              <a:spcAft>
                <a:spcPts val="0"/>
              </a:spcAft>
              <a:buNone/>
            </a:pPr>
            <a:r>
              <a:rPr lang="en"/>
              <a:t>Enterprise</a:t>
            </a:r>
            <a:endParaRPr/>
          </a:p>
        </p:txBody>
      </p:sp>
      <p:sp>
        <p:nvSpPr>
          <p:cNvPr id="345" name="Google Shape;345;p55"/>
          <p:cNvSpPr txBox="1">
            <a:spLocks noGrp="1"/>
          </p:cNvSpPr>
          <p:nvPr>
            <p:ph type="body" idx="5"/>
          </p:nvPr>
        </p:nvSpPr>
        <p:spPr>
          <a:xfrm>
            <a:off x="709475" y="3836579"/>
            <a:ext cx="2526900" cy="902100"/>
          </a:xfrm>
          <a:prstGeom prst="rect">
            <a:avLst/>
          </a:prstGeom>
        </p:spPr>
        <p:txBody>
          <a:bodyPr spcFirstLastPara="1" wrap="square" lIns="64000" tIns="45700" rIns="91425" bIns="45700" anchor="t" anchorCtr="0">
            <a:normAutofit/>
          </a:bodyPr>
          <a:lstStyle/>
          <a:p>
            <a:pPr marL="0" lvl="0" indent="0" algn="ctr" rtl="0">
              <a:spcBef>
                <a:spcPts val="1000"/>
              </a:spcBef>
              <a:spcAft>
                <a:spcPts val="0"/>
              </a:spcAft>
              <a:buNone/>
            </a:pPr>
            <a:r>
              <a:rPr lang="en"/>
              <a:t>Staff and Contractors using business applications </a:t>
            </a:r>
            <a:endParaRPr/>
          </a:p>
        </p:txBody>
      </p:sp>
      <p:sp>
        <p:nvSpPr>
          <p:cNvPr id="346" name="Google Shape;346;p55"/>
          <p:cNvSpPr txBox="1">
            <a:spLocks noGrp="1"/>
          </p:cNvSpPr>
          <p:nvPr>
            <p:ph type="body" idx="6"/>
          </p:nvPr>
        </p:nvSpPr>
        <p:spPr>
          <a:xfrm>
            <a:off x="3339941" y="3485842"/>
            <a:ext cx="2526900" cy="424200"/>
          </a:xfrm>
          <a:prstGeom prst="rect">
            <a:avLst/>
          </a:prstGeom>
        </p:spPr>
        <p:txBody>
          <a:bodyPr spcFirstLastPara="1" wrap="square" lIns="64000" tIns="45700" rIns="91425" bIns="45700" anchor="t" anchorCtr="0">
            <a:normAutofit fontScale="85000" lnSpcReduction="10000"/>
          </a:bodyPr>
          <a:lstStyle/>
          <a:p>
            <a:pPr marL="0" lvl="0" indent="0" algn="ctr" rtl="0">
              <a:spcBef>
                <a:spcPts val="1000"/>
              </a:spcBef>
              <a:spcAft>
                <a:spcPts val="0"/>
              </a:spcAft>
              <a:buNone/>
            </a:pPr>
            <a:r>
              <a:rPr lang="en"/>
              <a:t>On-Prem Data Center</a:t>
            </a:r>
            <a:endParaRPr/>
          </a:p>
        </p:txBody>
      </p:sp>
      <p:sp>
        <p:nvSpPr>
          <p:cNvPr id="347" name="Google Shape;347;p55"/>
          <p:cNvSpPr txBox="1">
            <a:spLocks noGrp="1"/>
          </p:cNvSpPr>
          <p:nvPr>
            <p:ph type="body" idx="7"/>
          </p:nvPr>
        </p:nvSpPr>
        <p:spPr>
          <a:xfrm>
            <a:off x="3339950" y="3836578"/>
            <a:ext cx="2526900" cy="751200"/>
          </a:xfrm>
          <a:prstGeom prst="rect">
            <a:avLst/>
          </a:prstGeom>
        </p:spPr>
        <p:txBody>
          <a:bodyPr spcFirstLastPara="1" wrap="square" lIns="64000" tIns="45700" rIns="91425" bIns="45700" anchor="t" anchorCtr="0">
            <a:normAutofit fontScale="92500" lnSpcReduction="20000"/>
          </a:bodyPr>
          <a:lstStyle/>
          <a:p>
            <a:pPr marL="0" lvl="0" indent="0" algn="ctr" rtl="0">
              <a:spcBef>
                <a:spcPts val="1000"/>
              </a:spcBef>
              <a:spcAft>
                <a:spcPts val="0"/>
              </a:spcAft>
              <a:buNone/>
            </a:pPr>
            <a:r>
              <a:rPr lang="en"/>
              <a:t>System administrators and developers launching software AND users of our services</a:t>
            </a:r>
            <a:endParaRPr/>
          </a:p>
        </p:txBody>
      </p:sp>
      <p:sp>
        <p:nvSpPr>
          <p:cNvPr id="348" name="Google Shape;348;p55"/>
          <p:cNvSpPr txBox="1">
            <a:spLocks noGrp="1"/>
          </p:cNvSpPr>
          <p:nvPr>
            <p:ph type="body" idx="8"/>
          </p:nvPr>
        </p:nvSpPr>
        <p:spPr>
          <a:xfrm>
            <a:off x="5957880" y="3485842"/>
            <a:ext cx="2526900" cy="424200"/>
          </a:xfrm>
          <a:prstGeom prst="rect">
            <a:avLst/>
          </a:prstGeom>
        </p:spPr>
        <p:txBody>
          <a:bodyPr spcFirstLastPara="1" wrap="square" lIns="64000" tIns="45700" rIns="91425" bIns="45700" anchor="t" anchorCtr="0">
            <a:normAutofit fontScale="85000" lnSpcReduction="10000"/>
          </a:bodyPr>
          <a:lstStyle/>
          <a:p>
            <a:pPr marL="0" lvl="0" indent="0" algn="ctr" rtl="0">
              <a:spcBef>
                <a:spcPts val="1000"/>
              </a:spcBef>
              <a:spcAft>
                <a:spcPts val="0"/>
              </a:spcAft>
              <a:buNone/>
            </a:pPr>
            <a:r>
              <a:rPr lang="en"/>
              <a:t>IaaS</a:t>
            </a:r>
            <a:endParaRPr/>
          </a:p>
        </p:txBody>
      </p:sp>
      <p:sp>
        <p:nvSpPr>
          <p:cNvPr id="349" name="Google Shape;349;p55"/>
          <p:cNvSpPr txBox="1">
            <a:spLocks noGrp="1"/>
          </p:cNvSpPr>
          <p:nvPr>
            <p:ph type="body" idx="9"/>
          </p:nvPr>
        </p:nvSpPr>
        <p:spPr>
          <a:xfrm>
            <a:off x="5957875" y="3836578"/>
            <a:ext cx="2526900" cy="719400"/>
          </a:xfrm>
          <a:prstGeom prst="rect">
            <a:avLst/>
          </a:prstGeom>
        </p:spPr>
        <p:txBody>
          <a:bodyPr spcFirstLastPara="1" wrap="square" lIns="64000" tIns="45700" rIns="91425" bIns="45700" anchor="t" anchorCtr="0">
            <a:normAutofit fontScale="92500" lnSpcReduction="20000"/>
          </a:bodyPr>
          <a:lstStyle/>
          <a:p>
            <a:pPr marL="0" lvl="0" indent="0" algn="ctr" rtl="0">
              <a:spcBef>
                <a:spcPts val="1000"/>
              </a:spcBef>
              <a:spcAft>
                <a:spcPts val="0"/>
              </a:spcAft>
              <a:buNone/>
            </a:pPr>
            <a:r>
              <a:rPr lang="en"/>
              <a:t>System administrators and developers launching software AND users of our services</a:t>
            </a:r>
            <a:endParaRPr/>
          </a:p>
        </p:txBody>
      </p:sp>
      <p:pic>
        <p:nvPicPr>
          <p:cNvPr id="350" name="Google Shape;350;p55"/>
          <p:cNvPicPr preferRelativeResize="0"/>
          <p:nvPr/>
        </p:nvPicPr>
        <p:blipFill>
          <a:blip r:embed="rId3">
            <a:alphaModFix/>
          </a:blip>
          <a:stretch>
            <a:fillRect/>
          </a:stretch>
        </p:blipFill>
        <p:spPr>
          <a:xfrm>
            <a:off x="709471" y="1548431"/>
            <a:ext cx="2526903" cy="1629445"/>
          </a:xfrm>
          <a:prstGeom prst="rect">
            <a:avLst/>
          </a:prstGeom>
          <a:noFill/>
          <a:ln>
            <a:noFill/>
          </a:ln>
        </p:spPr>
      </p:pic>
      <p:pic>
        <p:nvPicPr>
          <p:cNvPr id="351" name="Google Shape;351;p55"/>
          <p:cNvPicPr preferRelativeResize="0"/>
          <p:nvPr/>
        </p:nvPicPr>
        <p:blipFill>
          <a:blip r:embed="rId4">
            <a:alphaModFix/>
          </a:blip>
          <a:stretch>
            <a:fillRect/>
          </a:stretch>
        </p:blipFill>
        <p:spPr>
          <a:xfrm>
            <a:off x="3517100" y="1548425"/>
            <a:ext cx="2172600" cy="1629450"/>
          </a:xfrm>
          <a:prstGeom prst="rect">
            <a:avLst/>
          </a:prstGeom>
          <a:noFill/>
          <a:ln>
            <a:noFill/>
          </a:ln>
        </p:spPr>
      </p:pic>
      <p:pic>
        <p:nvPicPr>
          <p:cNvPr id="352" name="Google Shape;352;p55"/>
          <p:cNvPicPr preferRelativeResize="0"/>
          <p:nvPr/>
        </p:nvPicPr>
        <p:blipFill rotWithShape="1">
          <a:blip r:embed="rId5">
            <a:alphaModFix/>
          </a:blip>
          <a:srcRect r="12914"/>
          <a:stretch/>
        </p:blipFill>
        <p:spPr>
          <a:xfrm>
            <a:off x="5970425" y="1548425"/>
            <a:ext cx="2526900" cy="1629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56"/>
          <p:cNvSpPr txBox="1">
            <a:spLocks noGrp="1"/>
          </p:cNvSpPr>
          <p:nvPr>
            <p:ph type="title"/>
          </p:nvPr>
        </p:nvSpPr>
        <p:spPr>
          <a:xfrm>
            <a:off x="344869" y="316680"/>
            <a:ext cx="8456100" cy="424200"/>
          </a:xfrm>
          <a:prstGeom prst="rect">
            <a:avLst/>
          </a:prstGeom>
        </p:spPr>
        <p:txBody>
          <a:bodyPr spcFirstLastPara="1" wrap="square" lIns="0" tIns="45700" rIns="91425" bIns="45700" anchor="t" anchorCtr="0">
            <a:normAutofit fontScale="90000"/>
          </a:bodyPr>
          <a:lstStyle/>
          <a:p>
            <a:pPr marL="0" lvl="0" indent="0" algn="l" rtl="0">
              <a:spcBef>
                <a:spcPts val="0"/>
              </a:spcBef>
              <a:spcAft>
                <a:spcPts val="0"/>
              </a:spcAft>
              <a:buNone/>
            </a:pPr>
            <a:r>
              <a:rPr lang="en"/>
              <a:t>Devices in Different Environments</a:t>
            </a:r>
            <a:endParaRPr/>
          </a:p>
        </p:txBody>
      </p:sp>
      <p:sp>
        <p:nvSpPr>
          <p:cNvPr id="358" name="Google Shape;358;p56"/>
          <p:cNvSpPr txBox="1">
            <a:spLocks noGrp="1"/>
          </p:cNvSpPr>
          <p:nvPr>
            <p:ph type="body" idx="1"/>
          </p:nvPr>
        </p:nvSpPr>
        <p:spPr>
          <a:xfrm>
            <a:off x="709476" y="3485842"/>
            <a:ext cx="2526900" cy="424200"/>
          </a:xfrm>
          <a:prstGeom prst="rect">
            <a:avLst/>
          </a:prstGeom>
        </p:spPr>
        <p:txBody>
          <a:bodyPr spcFirstLastPara="1" wrap="square" lIns="64000" tIns="45700" rIns="91425" bIns="45700" anchor="t" anchorCtr="0">
            <a:normAutofit fontScale="85000" lnSpcReduction="10000"/>
          </a:bodyPr>
          <a:lstStyle/>
          <a:p>
            <a:pPr marL="0" lvl="0" indent="0" algn="ctr" rtl="0">
              <a:spcBef>
                <a:spcPts val="1000"/>
              </a:spcBef>
              <a:spcAft>
                <a:spcPts val="0"/>
              </a:spcAft>
              <a:buNone/>
            </a:pPr>
            <a:r>
              <a:rPr lang="en"/>
              <a:t>Enterprise</a:t>
            </a:r>
            <a:endParaRPr/>
          </a:p>
        </p:txBody>
      </p:sp>
      <p:sp>
        <p:nvSpPr>
          <p:cNvPr id="359" name="Google Shape;359;p56"/>
          <p:cNvSpPr txBox="1">
            <a:spLocks noGrp="1"/>
          </p:cNvSpPr>
          <p:nvPr>
            <p:ph type="body" idx="5"/>
          </p:nvPr>
        </p:nvSpPr>
        <p:spPr>
          <a:xfrm>
            <a:off x="709476" y="3836571"/>
            <a:ext cx="2526900" cy="424200"/>
          </a:xfrm>
          <a:prstGeom prst="rect">
            <a:avLst/>
          </a:prstGeom>
        </p:spPr>
        <p:txBody>
          <a:bodyPr spcFirstLastPara="1" wrap="square" lIns="64000" tIns="45700" rIns="91425" bIns="45700" anchor="t" anchorCtr="0">
            <a:normAutofit lnSpcReduction="10000"/>
          </a:bodyPr>
          <a:lstStyle/>
          <a:p>
            <a:pPr marL="0" lvl="0" indent="0" algn="ctr" rtl="0">
              <a:spcBef>
                <a:spcPts val="1000"/>
              </a:spcBef>
              <a:spcAft>
                <a:spcPts val="0"/>
              </a:spcAft>
              <a:buNone/>
            </a:pPr>
            <a:r>
              <a:rPr lang="en"/>
              <a:t>Laptops and mobile phones</a:t>
            </a:r>
            <a:endParaRPr/>
          </a:p>
        </p:txBody>
      </p:sp>
      <p:sp>
        <p:nvSpPr>
          <p:cNvPr id="360" name="Google Shape;360;p56"/>
          <p:cNvSpPr txBox="1">
            <a:spLocks noGrp="1"/>
          </p:cNvSpPr>
          <p:nvPr>
            <p:ph type="body" idx="6"/>
          </p:nvPr>
        </p:nvSpPr>
        <p:spPr>
          <a:xfrm>
            <a:off x="3339941" y="3485842"/>
            <a:ext cx="2526900" cy="424200"/>
          </a:xfrm>
          <a:prstGeom prst="rect">
            <a:avLst/>
          </a:prstGeom>
        </p:spPr>
        <p:txBody>
          <a:bodyPr spcFirstLastPara="1" wrap="square" lIns="64000" tIns="45700" rIns="91425" bIns="45700" anchor="t" anchorCtr="0">
            <a:normAutofit fontScale="85000" lnSpcReduction="10000"/>
          </a:bodyPr>
          <a:lstStyle/>
          <a:p>
            <a:pPr marL="0" lvl="0" indent="0" algn="ctr" rtl="0">
              <a:spcBef>
                <a:spcPts val="1000"/>
              </a:spcBef>
              <a:spcAft>
                <a:spcPts val="0"/>
              </a:spcAft>
              <a:buNone/>
            </a:pPr>
            <a:r>
              <a:rPr lang="en"/>
              <a:t>On-Prem Data Center</a:t>
            </a:r>
            <a:endParaRPr/>
          </a:p>
        </p:txBody>
      </p:sp>
      <p:sp>
        <p:nvSpPr>
          <p:cNvPr id="361" name="Google Shape;361;p56"/>
          <p:cNvSpPr txBox="1">
            <a:spLocks noGrp="1"/>
          </p:cNvSpPr>
          <p:nvPr>
            <p:ph type="body" idx="7"/>
          </p:nvPr>
        </p:nvSpPr>
        <p:spPr>
          <a:xfrm>
            <a:off x="3339941" y="3836571"/>
            <a:ext cx="2526900" cy="424200"/>
          </a:xfrm>
          <a:prstGeom prst="rect">
            <a:avLst/>
          </a:prstGeom>
        </p:spPr>
        <p:txBody>
          <a:bodyPr spcFirstLastPara="1" wrap="square" lIns="64000" tIns="45700" rIns="91425" bIns="45700" anchor="t" anchorCtr="0">
            <a:normAutofit lnSpcReduction="10000"/>
          </a:bodyPr>
          <a:lstStyle/>
          <a:p>
            <a:pPr marL="0" lvl="0" indent="0" algn="ctr" rtl="0">
              <a:spcBef>
                <a:spcPts val="1000"/>
              </a:spcBef>
              <a:spcAft>
                <a:spcPts val="0"/>
              </a:spcAft>
              <a:buNone/>
            </a:pPr>
            <a:r>
              <a:rPr lang="en"/>
              <a:t>Servers in Racks</a:t>
            </a:r>
            <a:endParaRPr/>
          </a:p>
        </p:txBody>
      </p:sp>
      <p:sp>
        <p:nvSpPr>
          <p:cNvPr id="362" name="Google Shape;362;p56"/>
          <p:cNvSpPr txBox="1">
            <a:spLocks noGrp="1"/>
          </p:cNvSpPr>
          <p:nvPr>
            <p:ph type="body" idx="8"/>
          </p:nvPr>
        </p:nvSpPr>
        <p:spPr>
          <a:xfrm>
            <a:off x="5957880" y="3485842"/>
            <a:ext cx="2526900" cy="424200"/>
          </a:xfrm>
          <a:prstGeom prst="rect">
            <a:avLst/>
          </a:prstGeom>
        </p:spPr>
        <p:txBody>
          <a:bodyPr spcFirstLastPara="1" wrap="square" lIns="64000" tIns="45700" rIns="91425" bIns="45700" anchor="t" anchorCtr="0">
            <a:normAutofit fontScale="85000" lnSpcReduction="10000"/>
          </a:bodyPr>
          <a:lstStyle/>
          <a:p>
            <a:pPr marL="0" lvl="0" indent="0" algn="ctr" rtl="0">
              <a:spcBef>
                <a:spcPts val="1000"/>
              </a:spcBef>
              <a:spcAft>
                <a:spcPts val="0"/>
              </a:spcAft>
              <a:buNone/>
            </a:pPr>
            <a:r>
              <a:rPr lang="en"/>
              <a:t>IaaS</a:t>
            </a:r>
            <a:endParaRPr/>
          </a:p>
        </p:txBody>
      </p:sp>
      <p:sp>
        <p:nvSpPr>
          <p:cNvPr id="363" name="Google Shape;363;p56"/>
          <p:cNvSpPr txBox="1">
            <a:spLocks noGrp="1"/>
          </p:cNvSpPr>
          <p:nvPr>
            <p:ph type="body" idx="9"/>
          </p:nvPr>
        </p:nvSpPr>
        <p:spPr>
          <a:xfrm>
            <a:off x="5957875" y="3836578"/>
            <a:ext cx="2526900" cy="719400"/>
          </a:xfrm>
          <a:prstGeom prst="rect">
            <a:avLst/>
          </a:prstGeom>
        </p:spPr>
        <p:txBody>
          <a:bodyPr spcFirstLastPara="1" wrap="square" lIns="64000" tIns="45700" rIns="91425" bIns="45700" anchor="t" anchorCtr="0">
            <a:normAutofit/>
          </a:bodyPr>
          <a:lstStyle/>
          <a:p>
            <a:pPr marL="0" lvl="0" indent="0" algn="ctr" rtl="0">
              <a:spcBef>
                <a:spcPts val="1000"/>
              </a:spcBef>
              <a:spcAft>
                <a:spcPts val="0"/>
              </a:spcAft>
              <a:buNone/>
            </a:pPr>
            <a:r>
              <a:rPr lang="en"/>
              <a:t>Virtual Machines and Containers</a:t>
            </a:r>
            <a:endParaRPr/>
          </a:p>
        </p:txBody>
      </p:sp>
      <p:pic>
        <p:nvPicPr>
          <p:cNvPr id="364" name="Google Shape;364;p56"/>
          <p:cNvPicPr preferRelativeResize="0"/>
          <p:nvPr/>
        </p:nvPicPr>
        <p:blipFill>
          <a:blip r:embed="rId3">
            <a:alphaModFix/>
          </a:blip>
          <a:stretch>
            <a:fillRect/>
          </a:stretch>
        </p:blipFill>
        <p:spPr>
          <a:xfrm>
            <a:off x="640037" y="1474125"/>
            <a:ext cx="2665774" cy="1778050"/>
          </a:xfrm>
          <a:prstGeom prst="rect">
            <a:avLst/>
          </a:prstGeom>
          <a:noFill/>
          <a:ln>
            <a:noFill/>
          </a:ln>
        </p:spPr>
      </p:pic>
      <p:pic>
        <p:nvPicPr>
          <p:cNvPr id="365" name="Google Shape;365;p56"/>
          <p:cNvPicPr preferRelativeResize="0"/>
          <p:nvPr/>
        </p:nvPicPr>
        <p:blipFill>
          <a:blip r:embed="rId4">
            <a:alphaModFix/>
          </a:blip>
          <a:stretch>
            <a:fillRect/>
          </a:stretch>
        </p:blipFill>
        <p:spPr>
          <a:xfrm>
            <a:off x="3418038" y="1474125"/>
            <a:ext cx="2370734" cy="1778051"/>
          </a:xfrm>
          <a:prstGeom prst="rect">
            <a:avLst/>
          </a:prstGeom>
          <a:noFill/>
          <a:ln>
            <a:noFill/>
          </a:ln>
        </p:spPr>
      </p:pic>
      <p:pic>
        <p:nvPicPr>
          <p:cNvPr id="366" name="Google Shape;366;p56"/>
          <p:cNvPicPr preferRelativeResize="0"/>
          <p:nvPr/>
        </p:nvPicPr>
        <p:blipFill>
          <a:blip r:embed="rId5">
            <a:alphaModFix/>
          </a:blip>
          <a:stretch>
            <a:fillRect/>
          </a:stretch>
        </p:blipFill>
        <p:spPr>
          <a:xfrm>
            <a:off x="5957872" y="1586868"/>
            <a:ext cx="2952750" cy="1552575"/>
          </a:xfrm>
          <a:prstGeom prst="rect">
            <a:avLst/>
          </a:prstGeom>
          <a:noFill/>
          <a:ln>
            <a:noFill/>
          </a:ln>
        </p:spPr>
      </p:pic>
      <p:pic>
        <p:nvPicPr>
          <p:cNvPr id="367" name="Google Shape;367;p56"/>
          <p:cNvPicPr preferRelativeResize="0"/>
          <p:nvPr/>
        </p:nvPicPr>
        <p:blipFill rotWithShape="1">
          <a:blip r:embed="rId6">
            <a:alphaModFix/>
          </a:blip>
          <a:srcRect l="3519" r="2637"/>
          <a:stretch/>
        </p:blipFill>
        <p:spPr>
          <a:xfrm>
            <a:off x="5901025" y="1474125"/>
            <a:ext cx="2665774" cy="1778051"/>
          </a:xfrm>
          <a:prstGeom prst="rect">
            <a:avLst/>
          </a:prstGeom>
          <a:noFill/>
          <a:ln>
            <a:noFill/>
          </a:ln>
        </p:spPr>
      </p:pic>
    </p:spTree>
  </p:cSld>
  <p:clrMapOvr>
    <a:masterClrMapping/>
  </p:clrMapOvr>
</p:sld>
</file>

<file path=ppt/theme/theme1.xml><?xml version="1.0" encoding="utf-8"?>
<a:theme xmlns:a="http://schemas.openxmlformats.org/drawingml/2006/main" name="DSAC Slide Layouts">
  <a:themeElements>
    <a:clrScheme name="DSAC Brand Colors">
      <a:dk1>
        <a:srgbClr val="123054"/>
      </a:dk1>
      <a:lt1>
        <a:srgbClr val="FFFFFF"/>
      </a:lt1>
      <a:dk2>
        <a:srgbClr val="13695D"/>
      </a:dk2>
      <a:lt2>
        <a:srgbClr val="FFFFFF"/>
      </a:lt2>
      <a:accent1>
        <a:srgbClr val="103C68"/>
      </a:accent1>
      <a:accent2>
        <a:srgbClr val="13695D"/>
      </a:accent2>
      <a:accent3>
        <a:srgbClr val="691344"/>
      </a:accent3>
      <a:accent4>
        <a:srgbClr val="63789D"/>
      </a:accent4>
      <a:accent5>
        <a:srgbClr val="5A9088"/>
      </a:accent5>
      <a:accent6>
        <a:srgbClr val="833F66"/>
      </a:accent6>
      <a:hlink>
        <a:srgbClr val="691344"/>
      </a:hlink>
      <a:folHlink>
        <a:srgbClr val="833F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1257</TotalTime>
  <Words>4361</Words>
  <Application>Microsoft Office PowerPoint</Application>
  <PresentationFormat>On-screen Show (16:9)</PresentationFormat>
  <Paragraphs>503</Paragraphs>
  <Slides>38</Slides>
  <Notes>38</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38</vt:i4>
      </vt:variant>
    </vt:vector>
  </HeadingPairs>
  <TitlesOfParts>
    <vt:vector size="48" baseType="lpstr">
      <vt:lpstr>Courier New</vt:lpstr>
      <vt:lpstr>Arial</vt:lpstr>
      <vt:lpstr>Merriweather</vt:lpstr>
      <vt:lpstr>Source Sans Pro</vt:lpstr>
      <vt:lpstr>Calibri</vt:lpstr>
      <vt:lpstr>Oswald</vt:lpstr>
      <vt:lpstr>Average</vt:lpstr>
      <vt:lpstr>NTR</vt:lpstr>
      <vt:lpstr>DSAC Slide Layouts</vt:lpstr>
      <vt:lpstr>Slate</vt:lpstr>
      <vt:lpstr>Measuring Your Zero Trust Maturity</vt:lpstr>
      <vt:lpstr>Who Are We?</vt:lpstr>
      <vt:lpstr>Agenda</vt:lpstr>
      <vt:lpstr>What is Zero Trust??</vt:lpstr>
      <vt:lpstr>Three Popular Zero Trust Frameworks</vt:lpstr>
      <vt:lpstr>CISA Zero Trust Maturity Model </vt:lpstr>
      <vt:lpstr>CISA Zero Trust Maturity Levels</vt:lpstr>
      <vt:lpstr>Identity in Different Environments</vt:lpstr>
      <vt:lpstr>Devices in Different Environments</vt:lpstr>
      <vt:lpstr>Creating your own framework</vt:lpstr>
      <vt:lpstr>Creating an environment specific maturity model</vt:lpstr>
      <vt:lpstr>CISA vs. IaaS: Identity</vt:lpstr>
      <vt:lpstr>CISA vs. IaaS: Identity &gt; Authentication &gt; Traditional</vt:lpstr>
      <vt:lpstr>CISA vs. IaaS: Identity &gt; Authentication &gt; Initial</vt:lpstr>
      <vt:lpstr>CISA vs. IaaS: Identity &gt; Authentication &gt; Advanced</vt:lpstr>
      <vt:lpstr>CISA vs. IaaS: Identity &gt; Authentication &gt; Optimal</vt:lpstr>
      <vt:lpstr>CISA vs. IaaS: Devices</vt:lpstr>
      <vt:lpstr>CISA vs. IaaS: Devices &gt; Governance &gt; Traditional</vt:lpstr>
      <vt:lpstr>CISA vs. IaaS: Devices &gt; Governance &gt; Initial</vt:lpstr>
      <vt:lpstr>CISA vs. IaaS: Devices  &gt; Governance &gt; Advanced</vt:lpstr>
      <vt:lpstr>CISA vs. IaaS: Devices &gt; Governance &gt; Optimal</vt:lpstr>
      <vt:lpstr>CISA vs. IaaS: Data</vt:lpstr>
      <vt:lpstr>CISA vs. IaaS: Data &gt; Encryption &gt; Traditional</vt:lpstr>
      <vt:lpstr>CISA vs. IaaS: Data &gt; Encryption &gt; Initial</vt:lpstr>
      <vt:lpstr>CISA vs. IaaS: Data &gt; Encryption &gt; Advanced</vt:lpstr>
      <vt:lpstr>CISA vs. IaaS: Data &gt; Encryption &gt; Optimal</vt:lpstr>
      <vt:lpstr>Collecting data at scale</vt:lpstr>
      <vt:lpstr>Creating Questions: Identity</vt:lpstr>
      <vt:lpstr>Creating Questions: Devices</vt:lpstr>
      <vt:lpstr>Creating advice on how to improve Zero Trust maturity</vt:lpstr>
      <vt:lpstr>Screenshot</vt:lpstr>
      <vt:lpstr>Find the highs and lows</vt:lpstr>
      <vt:lpstr>Find the areas that are the most different</vt:lpstr>
      <vt:lpstr>Measuring your own Zero Trust maturity</vt:lpstr>
      <vt:lpstr>Creating your own framework</vt:lpstr>
      <vt:lpstr>Some parts of Zero Trust take a long time</vt:lpstr>
      <vt:lpstr>Incremental progress builds momentum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Measuring Your Zero Trust Maturity</dc:title>
  <cp:lastModifiedBy>Jeff Bond</cp:lastModifiedBy>
  <cp:revision>5</cp:revision>
  <dcterms:modified xsi:type="dcterms:W3CDTF">2023-09-09T15:47:42Z</dcterms:modified>
</cp:coreProperties>
</file>